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70" r:id="rId3"/>
    <p:sldId id="271" r:id="rId4"/>
    <p:sldId id="272" r:id="rId5"/>
    <p:sldId id="273" r:id="rId6"/>
    <p:sldId id="274" r:id="rId7"/>
    <p:sldId id="26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45" autoAdjust="0"/>
  </p:normalViewPr>
  <p:slideViewPr>
    <p:cSldViewPr>
      <p:cViewPr varScale="1">
        <p:scale>
          <a:sx n="55" d="100"/>
          <a:sy n="55" d="100"/>
        </p:scale>
        <p:origin x="18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4513E8-8AFA-432C-B8BE-AAFEEFFC295A}" type="datetimeFigureOut">
              <a:rPr lang="en-US" smtClean="0"/>
              <a:pPr/>
              <a:t>1/5/2015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3C4971-A9F1-432D-9744-88459C1C0D60}" type="slidenum">
              <a:rPr lang="en-US" smtClean="0"/>
              <a:pPr/>
              <a:t>‹#›</a:t>
            </a:fld>
            <a:endParaRPr lang="en-US"/>
          </a:p>
        </p:txBody>
      </p:sp>
    </p:spTree>
    <p:extLst>
      <p:ext uri="{BB962C8B-B14F-4D97-AF65-F5344CB8AC3E}">
        <p14:creationId xmlns:p14="http://schemas.microsoft.com/office/powerpoint/2010/main" val="1566148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42409E-1B12-4B42-89A9-DCADEC4B387E}" type="datetimeFigureOut">
              <a:rPr lang="en-US" smtClean="0"/>
              <a:pPr/>
              <a:t>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A292F8D-55A3-4F4E-A6A1-E3B612AC5FD3}" type="slidenum">
              <a:rPr lang="en-US" smtClean="0"/>
              <a:pPr/>
              <a:t>‹#›</a:t>
            </a:fld>
            <a:endParaRPr lang="en-US"/>
          </a:p>
        </p:txBody>
      </p:sp>
    </p:spTree>
    <p:extLst>
      <p:ext uri="{BB962C8B-B14F-4D97-AF65-F5344CB8AC3E}">
        <p14:creationId xmlns:p14="http://schemas.microsoft.com/office/powerpoint/2010/main" val="398259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Year</a:t>
            </a:r>
            <a:r>
              <a:rPr lang="en-US" baseline="0" dirty="0" smtClean="0"/>
              <a:t> after year, one of the most basic concepts of working with computers is understanding how to save files, and how to locate them.  This set up slides hopes to reduce some of the “mystery” of saving &amp; retrieving files</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1</a:t>
            </a:fld>
            <a:endParaRPr lang="en-US"/>
          </a:p>
        </p:txBody>
      </p:sp>
    </p:spTree>
    <p:extLst>
      <p:ext uri="{BB962C8B-B14F-4D97-AF65-F5344CB8AC3E}">
        <p14:creationId xmlns:p14="http://schemas.microsoft.com/office/powerpoint/2010/main" val="202669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of storing files is the same on any computer – the</a:t>
            </a:r>
            <a:r>
              <a:rPr lang="en-US" baseline="0" dirty="0" smtClean="0"/>
              <a:t> file consists of the data itself, plus the “metadata”, the “data about the data”.  This information needs to be stored on a physical device – somehow a series of 1’s and 0’s are written onto a disk or tape.  </a:t>
            </a:r>
          </a:p>
          <a:p>
            <a:r>
              <a:rPr lang="en-US" baseline="0" dirty="0" smtClean="0"/>
              <a:t>The problem is, a human has a hard time understanding the physical aspect of the file, so a “logical reference” to this data is created.  It’s these “logical references” that we know better as the file name.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2</a:t>
            </a:fld>
            <a:endParaRPr lang="en-US"/>
          </a:p>
        </p:txBody>
      </p:sp>
    </p:spTree>
    <p:extLst>
      <p:ext uri="{BB962C8B-B14F-4D97-AF65-F5344CB8AC3E}">
        <p14:creationId xmlns:p14="http://schemas.microsoft.com/office/powerpoint/2010/main" val="341197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 Microsoft</a:t>
            </a:r>
            <a:r>
              <a:rPr lang="en-US" baseline="0" dirty="0" smtClean="0"/>
              <a:t> </a:t>
            </a:r>
            <a:r>
              <a:rPr lang="en-US" dirty="0" smtClean="0"/>
              <a:t>Windows system, we</a:t>
            </a:r>
            <a:r>
              <a:rPr lang="en-US" baseline="0" dirty="0" smtClean="0"/>
              <a:t> store files using a “full path name”, meaning you describe the file in terms of it’s logical location, the name of the particular file, and the type of file that it is.</a:t>
            </a:r>
          </a:p>
          <a:p>
            <a:r>
              <a:rPr lang="en-US" baseline="0" dirty="0" smtClean="0"/>
              <a:t>Each “drive” is “mapped” to a physical device, e.g. on older Windows systems, the “A:” drive was the main floppy disk drive, “B:” a second floppy drive, and the “C:” drive the hard drive.  </a:t>
            </a:r>
          </a:p>
          <a:p>
            <a:r>
              <a:rPr lang="en-US" baseline="0" dirty="0" smtClean="0"/>
              <a:t>The “directory” is often called a “folder” or “sub-directory” or “sub-folder”</a:t>
            </a:r>
          </a:p>
          <a:p>
            <a:r>
              <a:rPr lang="en-US" baseline="0" dirty="0" smtClean="0"/>
              <a:t>The “file type” is also called a “file extension”</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3</a:t>
            </a:fld>
            <a:endParaRPr lang="en-US"/>
          </a:p>
        </p:txBody>
      </p:sp>
    </p:spTree>
    <p:extLst>
      <p:ext uri="{BB962C8B-B14F-4D97-AF65-F5344CB8AC3E}">
        <p14:creationId xmlns:p14="http://schemas.microsoft.com/office/powerpoint/2010/main" val="253347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mentioned on the prior slide, drive mappings often go back to the original IBM PC/MS DOS systems in use during the 1980’s.  The earliest of systems had one or two 5 ¼” 360KB floppy disk drives, and these were mapped to the A: and B: drives respectively.  When PC hard drives were first introduced, these 20MB devices were mapped to the C: drive.</a:t>
            </a:r>
          </a:p>
          <a:p>
            <a:r>
              <a:rPr lang="en-US" baseline="0" dirty="0" smtClean="0"/>
              <a:t>D: and E: drives typically didn’t appear until the 1990’s, as these were assigned to various “optical” and/or “external” storage systems such as CD-ROM, Iomega Zip drives, and later DVD drives</a:t>
            </a:r>
          </a:p>
          <a:p>
            <a:r>
              <a:rPr lang="en-US" baseline="0" dirty="0" smtClean="0"/>
              <a:t>F: - Z: drives were typically mapped to networked storage – a way to share data (and share storage resources) on a LAN</a:t>
            </a:r>
          </a:p>
          <a:p>
            <a:r>
              <a:rPr lang="en-US" baseline="0" dirty="0" smtClean="0"/>
              <a:t>The I: drive at </a:t>
            </a:r>
            <a:r>
              <a:rPr lang="en-US" baseline="0" dirty="0" err="1" smtClean="0"/>
              <a:t>Loras</a:t>
            </a:r>
            <a:r>
              <a:rPr lang="en-US" baseline="0" dirty="0" smtClean="0"/>
              <a:t> is a “shared storage space”, and the “</a:t>
            </a:r>
            <a:r>
              <a:rPr lang="en-US" baseline="0" dirty="0" err="1" smtClean="0"/>
              <a:t>myweb</a:t>
            </a:r>
            <a:r>
              <a:rPr lang="en-US" baseline="0" dirty="0" smtClean="0"/>
              <a:t>” folder is connected to a web server to server .html files.</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4</a:t>
            </a:fld>
            <a:endParaRPr lang="en-US"/>
          </a:p>
        </p:txBody>
      </p:sp>
    </p:spTree>
    <p:extLst>
      <p:ext uri="{BB962C8B-B14F-4D97-AF65-F5344CB8AC3E}">
        <p14:creationId xmlns:p14="http://schemas.microsoft.com/office/powerpoint/2010/main" val="83229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early</a:t>
            </a:r>
            <a:r>
              <a:rPr lang="en-US" baseline="0" dirty="0" smtClean="0"/>
              <a:t> systems (MS FAT systems), users were limited to 8 characters for the file name, and 3 characters for the file type, these being separated by a period (.).  This is why it’s best NOT to use periods in file names, because the computer may “associate” the next 3 characters following the period as the file type/extension.</a:t>
            </a:r>
          </a:p>
          <a:p>
            <a:endParaRPr lang="en-US" baseline="0" dirty="0" smtClean="0"/>
          </a:p>
          <a:p>
            <a:r>
              <a:rPr lang="en-US" baseline="0" dirty="0" smtClean="0"/>
              <a:t>MS Windows tries to “associate” application programs with specific file types; generally this works (e.g. you double click on a file, and it “opens” in the correct application), however, sometimes these associations get “messed up” (e.g. a user just renames a file with a new file type/extension thinking this will change the file correctly, but it DOESN’T).  That’s why it is best to start the application, then click File, Open, and browse to where you stored the file.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5</a:t>
            </a:fld>
            <a:endParaRPr lang="en-US"/>
          </a:p>
        </p:txBody>
      </p:sp>
    </p:spTree>
    <p:extLst>
      <p:ext uri="{BB962C8B-B14F-4D97-AF65-F5344CB8AC3E}">
        <p14:creationId xmlns:p14="http://schemas.microsoft.com/office/powerpoint/2010/main" val="1235406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files are stored</a:t>
            </a:r>
            <a:r>
              <a:rPr lang="en-US" baseline="0" dirty="0" smtClean="0"/>
              <a:t> on a hard drive, they are “written magnetically” onto the recording surface of the disk.  The operating system has software that does this for us – it figures out which physical drive to store the file on, the particular disk surface, the “track” on the disk surface, and the particular location on this track.  </a:t>
            </a:r>
          </a:p>
          <a:p>
            <a:r>
              <a:rPr lang="en-US" baseline="0" dirty="0" smtClean="0"/>
              <a:t>Files are “allocated” so much space on a drive.  If they don’t use all that space, it is “wasted”, hence best not to make too many small/undersized files.  If the file exceeds this space, it is written to another area on the disk drive, hence the file becomes “fragmented”.</a:t>
            </a:r>
          </a:p>
          <a:p>
            <a:r>
              <a:rPr lang="en-US" baseline="0" dirty="0" smtClean="0"/>
              <a:t>Excessive problems with either one of these cases can lead to poor disk performance (your computer seems “slow”), so running a “de-fragmentation” utility can help to fix this.</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6</a:t>
            </a:fld>
            <a:endParaRPr lang="en-US"/>
          </a:p>
        </p:txBody>
      </p:sp>
    </p:spTree>
    <p:extLst>
      <p:ext uri="{BB962C8B-B14F-4D97-AF65-F5344CB8AC3E}">
        <p14:creationId xmlns:p14="http://schemas.microsoft.com/office/powerpoint/2010/main" val="299984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worry if you don’t get all of these terms down pat right away, because we’ll look at them a number of times, however, here are a few</a:t>
            </a:r>
            <a:r>
              <a:rPr lang="en-US" baseline="0" dirty="0" smtClean="0"/>
              <a:t> key ones that you should start getting familiar with.</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7</a:t>
            </a:fld>
            <a:endParaRPr lang="en-US"/>
          </a:p>
        </p:txBody>
      </p:sp>
    </p:spTree>
    <p:extLst>
      <p:ext uri="{BB962C8B-B14F-4D97-AF65-F5344CB8AC3E}">
        <p14:creationId xmlns:p14="http://schemas.microsoft.com/office/powerpoint/2010/main" val="3833816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A1A85F-103C-4B0B-82AE-D8AD741A6837}" type="datetimeFigureOut">
              <a:rPr lang="en-US" smtClean="0"/>
              <a:pPr/>
              <a:t>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A1A85F-103C-4B0B-82AE-D8AD741A6837}" type="datetimeFigureOut">
              <a:rPr lang="en-US" smtClean="0"/>
              <a:pPr/>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A1A85F-103C-4B0B-82AE-D8AD741A6837}" type="datetimeFigureOut">
              <a:rPr lang="en-US" smtClean="0"/>
              <a:pPr/>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1A85F-103C-4B0B-82AE-D8AD741A6837}" type="datetimeFigureOut">
              <a:rPr lang="en-US" smtClean="0"/>
              <a:pPr/>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DE1502-B835-4D73-8E50-FD37A497684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A1A85F-103C-4B0B-82AE-D8AD741A6837}" type="datetimeFigureOut">
              <a:rPr lang="en-US" smtClean="0"/>
              <a:pPr/>
              <a:t>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DE1502-B835-4D73-8E50-FD37A497684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File Structure</a:t>
            </a:r>
            <a:endParaRPr lang="en-US" dirty="0"/>
          </a:p>
        </p:txBody>
      </p:sp>
      <p:sp>
        <p:nvSpPr>
          <p:cNvPr id="3" name="Subtitle 2"/>
          <p:cNvSpPr>
            <a:spLocks noGrp="1"/>
          </p:cNvSpPr>
          <p:nvPr>
            <p:ph type="subTitle" idx="1"/>
          </p:nvPr>
        </p:nvSpPr>
        <p:spPr/>
        <p:txBody>
          <a:bodyPr/>
          <a:lstStyle/>
          <a:p>
            <a:r>
              <a:rPr lang="en-US" dirty="0" smtClean="0"/>
              <a:t>Storing data on your computer &amp; network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devices</a:t>
            </a:r>
            <a:endParaRPr lang="en-US" dirty="0"/>
          </a:p>
        </p:txBody>
      </p:sp>
      <p:sp>
        <p:nvSpPr>
          <p:cNvPr id="4" name="Content Placeholder 3"/>
          <p:cNvSpPr>
            <a:spLocks noGrp="1"/>
          </p:cNvSpPr>
          <p:nvPr>
            <p:ph sz="half" idx="1"/>
          </p:nvPr>
        </p:nvSpPr>
        <p:spPr/>
        <p:txBody>
          <a:bodyPr/>
          <a:lstStyle/>
          <a:p>
            <a:r>
              <a:rPr lang="en-US" dirty="0" smtClean="0"/>
              <a:t>Hardware</a:t>
            </a:r>
          </a:p>
          <a:p>
            <a:pPr lvl="1"/>
            <a:r>
              <a:rPr lang="en-US" dirty="0" smtClean="0"/>
              <a:t>Hard drive</a:t>
            </a:r>
          </a:p>
          <a:p>
            <a:pPr lvl="1"/>
            <a:r>
              <a:rPr lang="en-US" dirty="0" smtClean="0"/>
              <a:t>Flash drive</a:t>
            </a:r>
          </a:p>
          <a:p>
            <a:pPr lvl="1"/>
            <a:r>
              <a:rPr lang="en-US" dirty="0" smtClean="0"/>
              <a:t>Tape</a:t>
            </a:r>
          </a:p>
          <a:p>
            <a:pPr lvl="1"/>
            <a:r>
              <a:rPr lang="en-US" dirty="0" smtClean="0"/>
              <a:t>File server (HD)</a:t>
            </a:r>
          </a:p>
          <a:p>
            <a:pPr lvl="1"/>
            <a:r>
              <a:rPr lang="en-US" dirty="0" smtClean="0"/>
              <a:t>SAN</a:t>
            </a:r>
          </a:p>
          <a:p>
            <a:pPr lvl="1"/>
            <a:r>
              <a:rPr lang="en-US" dirty="0" smtClean="0"/>
              <a:t>NAS</a:t>
            </a:r>
            <a:endParaRPr lang="en-US" dirty="0"/>
          </a:p>
        </p:txBody>
      </p:sp>
      <p:sp>
        <p:nvSpPr>
          <p:cNvPr id="5" name="Content Placeholder 4"/>
          <p:cNvSpPr>
            <a:spLocks noGrp="1"/>
          </p:cNvSpPr>
          <p:nvPr>
            <p:ph sz="half" idx="2"/>
          </p:nvPr>
        </p:nvSpPr>
        <p:spPr/>
        <p:txBody>
          <a:bodyPr/>
          <a:lstStyle/>
          <a:p>
            <a:r>
              <a:rPr lang="en-US" dirty="0" smtClean="0"/>
              <a:t>Software</a:t>
            </a:r>
          </a:p>
          <a:p>
            <a:pPr lvl="1"/>
            <a:r>
              <a:rPr lang="en-US" dirty="0" smtClean="0"/>
              <a:t>System software</a:t>
            </a:r>
          </a:p>
          <a:p>
            <a:pPr lvl="2"/>
            <a:r>
              <a:rPr lang="en-US" dirty="0" smtClean="0"/>
              <a:t>Windows</a:t>
            </a:r>
          </a:p>
          <a:p>
            <a:pPr lvl="2"/>
            <a:r>
              <a:rPr lang="en-US" dirty="0" smtClean="0"/>
              <a:t>Mac</a:t>
            </a:r>
          </a:p>
          <a:p>
            <a:pPr lvl="2"/>
            <a:r>
              <a:rPr lang="en-US" dirty="0" smtClean="0"/>
              <a:t>Linux</a:t>
            </a:r>
            <a:endParaRPr lang="en-US" dirty="0"/>
          </a:p>
        </p:txBody>
      </p:sp>
    </p:spTree>
    <p:extLst>
      <p:ext uri="{BB962C8B-B14F-4D97-AF65-F5344CB8AC3E}">
        <p14:creationId xmlns:p14="http://schemas.microsoft.com/office/powerpoint/2010/main" val="174293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Path name</a:t>
            </a:r>
            <a:endParaRPr lang="en-US" dirty="0"/>
          </a:p>
        </p:txBody>
      </p:sp>
      <p:sp>
        <p:nvSpPr>
          <p:cNvPr id="3" name="Content Placeholder 2"/>
          <p:cNvSpPr>
            <a:spLocks noGrp="1"/>
          </p:cNvSpPr>
          <p:nvPr>
            <p:ph sz="half" idx="1"/>
          </p:nvPr>
        </p:nvSpPr>
        <p:spPr/>
        <p:txBody>
          <a:bodyPr/>
          <a:lstStyle/>
          <a:p>
            <a:r>
              <a:rPr lang="en-US" dirty="0" smtClean="0"/>
              <a:t>Drive</a:t>
            </a:r>
          </a:p>
          <a:p>
            <a:r>
              <a:rPr lang="en-US" dirty="0" smtClean="0"/>
              <a:t>Directory</a:t>
            </a:r>
          </a:p>
          <a:p>
            <a:r>
              <a:rPr lang="en-US" dirty="0" smtClean="0"/>
              <a:t>File Name</a:t>
            </a:r>
          </a:p>
          <a:p>
            <a:r>
              <a:rPr lang="en-US" dirty="0" smtClean="0"/>
              <a:t>File Type</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810000" y="1208226"/>
            <a:ext cx="5213442" cy="5344973"/>
          </a:xfrm>
        </p:spPr>
      </p:pic>
    </p:spTree>
    <p:extLst>
      <p:ext uri="{BB962C8B-B14F-4D97-AF65-F5344CB8AC3E}">
        <p14:creationId xmlns:p14="http://schemas.microsoft.com/office/powerpoint/2010/main" val="275700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Drives</a:t>
            </a:r>
            <a:endParaRPr lang="en-US" dirty="0"/>
          </a:p>
        </p:txBody>
      </p:sp>
      <p:sp>
        <p:nvSpPr>
          <p:cNvPr id="3" name="Content Placeholder 2"/>
          <p:cNvSpPr>
            <a:spLocks noGrp="1"/>
          </p:cNvSpPr>
          <p:nvPr>
            <p:ph idx="1"/>
          </p:nvPr>
        </p:nvSpPr>
        <p:spPr/>
        <p:txBody>
          <a:bodyPr/>
          <a:lstStyle/>
          <a:p>
            <a:r>
              <a:rPr lang="en-US" dirty="0" smtClean="0"/>
              <a:t>A:</a:t>
            </a:r>
          </a:p>
          <a:p>
            <a:r>
              <a:rPr lang="en-US" dirty="0" smtClean="0"/>
              <a:t>B:</a:t>
            </a:r>
          </a:p>
          <a:p>
            <a:r>
              <a:rPr lang="en-US" dirty="0" smtClean="0"/>
              <a:t>C:</a:t>
            </a:r>
          </a:p>
          <a:p>
            <a:r>
              <a:rPr lang="en-US" dirty="0" smtClean="0"/>
              <a:t>D:</a:t>
            </a:r>
          </a:p>
          <a:p>
            <a:r>
              <a:rPr lang="en-US" dirty="0" smtClean="0"/>
              <a:t>E:</a:t>
            </a:r>
          </a:p>
          <a:p>
            <a:r>
              <a:rPr lang="en-US" dirty="0" smtClean="0"/>
              <a:t>F: - Z:</a:t>
            </a:r>
          </a:p>
          <a:p>
            <a:r>
              <a:rPr lang="en-US" dirty="0" smtClean="0"/>
              <a:t>I:\myweb</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685800"/>
            <a:ext cx="3327400" cy="24955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3400" y="2281516"/>
            <a:ext cx="3302000" cy="236747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0" y="4180824"/>
            <a:ext cx="4114800" cy="2677176"/>
          </a:xfrm>
          <a:prstGeom prst="rect">
            <a:avLst/>
          </a:prstGeom>
        </p:spPr>
      </p:pic>
    </p:spTree>
    <p:extLst>
      <p:ext uri="{BB962C8B-B14F-4D97-AF65-F5344CB8AC3E}">
        <p14:creationId xmlns:p14="http://schemas.microsoft.com/office/powerpoint/2010/main" val="339839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File names, types, associations</a:t>
            </a:r>
            <a:endParaRPr lang="en-US" dirty="0"/>
          </a:p>
        </p:txBody>
      </p:sp>
      <p:sp>
        <p:nvSpPr>
          <p:cNvPr id="5" name="Content Placeholder 4"/>
          <p:cNvSpPr>
            <a:spLocks noGrp="1"/>
          </p:cNvSpPr>
          <p:nvPr>
            <p:ph sz="half" idx="1"/>
          </p:nvPr>
        </p:nvSpPr>
        <p:spPr/>
        <p:txBody>
          <a:bodyPr/>
          <a:lstStyle/>
          <a:p>
            <a:r>
              <a:rPr lang="en-US" dirty="0"/>
              <a:t>File names</a:t>
            </a:r>
          </a:p>
          <a:p>
            <a:pPr lvl="1"/>
            <a:r>
              <a:rPr lang="en-US" dirty="0"/>
              <a:t>Original 8.3 system</a:t>
            </a:r>
          </a:p>
          <a:p>
            <a:pPr lvl="1"/>
            <a:r>
              <a:rPr lang="en-US" dirty="0"/>
              <a:t>256 chars</a:t>
            </a:r>
          </a:p>
          <a:p>
            <a:pPr lvl="1"/>
            <a:r>
              <a:rPr lang="en-US" dirty="0"/>
              <a:t>Wild card chars</a:t>
            </a:r>
          </a:p>
          <a:p>
            <a:endParaRPr lang="en-US" dirty="0"/>
          </a:p>
        </p:txBody>
      </p:sp>
      <p:sp>
        <p:nvSpPr>
          <p:cNvPr id="6" name="Content Placeholder 5"/>
          <p:cNvSpPr>
            <a:spLocks noGrp="1"/>
          </p:cNvSpPr>
          <p:nvPr>
            <p:ph sz="half" idx="2"/>
          </p:nvPr>
        </p:nvSpPr>
        <p:spPr/>
        <p:txBody>
          <a:bodyPr/>
          <a:lstStyle/>
          <a:p>
            <a:r>
              <a:rPr lang="en-US" dirty="0" smtClean="0"/>
              <a:t>File type/extension</a:t>
            </a:r>
          </a:p>
          <a:p>
            <a:pPr lvl="1"/>
            <a:r>
              <a:rPr lang="en-US" dirty="0" smtClean="0"/>
              <a:t>MS Office</a:t>
            </a:r>
          </a:p>
          <a:p>
            <a:pPr lvl="2"/>
            <a:r>
              <a:rPr lang="en-US" dirty="0" smtClean="0"/>
              <a:t>.</a:t>
            </a:r>
            <a:r>
              <a:rPr lang="en-US" dirty="0" err="1" smtClean="0"/>
              <a:t>docx</a:t>
            </a:r>
            <a:endParaRPr lang="en-US" dirty="0" smtClean="0"/>
          </a:p>
          <a:p>
            <a:pPr lvl="2"/>
            <a:r>
              <a:rPr lang="en-US" dirty="0" smtClean="0"/>
              <a:t>.</a:t>
            </a:r>
            <a:r>
              <a:rPr lang="en-US" dirty="0" err="1" smtClean="0"/>
              <a:t>xlsx</a:t>
            </a:r>
            <a:endParaRPr lang="en-US" dirty="0" smtClean="0"/>
          </a:p>
          <a:p>
            <a:pPr lvl="2"/>
            <a:r>
              <a:rPr lang="en-US" dirty="0" smtClean="0"/>
              <a:t>.</a:t>
            </a:r>
            <a:r>
              <a:rPr lang="en-US" dirty="0" err="1" smtClean="0"/>
              <a:t>pptx</a:t>
            </a:r>
            <a:endParaRPr lang="en-US" dirty="0" smtClean="0"/>
          </a:p>
          <a:p>
            <a:pPr lvl="1"/>
            <a:r>
              <a:rPr lang="en-US" dirty="0" smtClean="0"/>
              <a:t>Web</a:t>
            </a:r>
          </a:p>
          <a:p>
            <a:pPr lvl="2"/>
            <a:r>
              <a:rPr lang="en-US" dirty="0" smtClean="0"/>
              <a:t>.html</a:t>
            </a:r>
          </a:p>
          <a:p>
            <a:pPr lvl="2"/>
            <a:r>
              <a:rPr lang="en-US" dirty="0" smtClean="0"/>
              <a:t>.</a:t>
            </a:r>
            <a:r>
              <a:rPr lang="en-US" dirty="0" err="1" smtClean="0"/>
              <a:t>css</a:t>
            </a:r>
            <a:endParaRPr lang="en-US" dirty="0" smtClean="0"/>
          </a:p>
          <a:p>
            <a:pPr lvl="2"/>
            <a:r>
              <a:rPr lang="en-US" dirty="0" smtClean="0"/>
              <a:t>.</a:t>
            </a:r>
            <a:r>
              <a:rPr lang="en-US" dirty="0" err="1" smtClean="0"/>
              <a:t>js</a:t>
            </a:r>
            <a:endParaRPr lang="en-US" dirty="0" smtClean="0"/>
          </a:p>
        </p:txBody>
      </p:sp>
    </p:spTree>
    <p:extLst>
      <p:ext uri="{BB962C8B-B14F-4D97-AF65-F5344CB8AC3E}">
        <p14:creationId xmlns:p14="http://schemas.microsoft.com/office/powerpoint/2010/main" val="63826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Physically storing the file</a:t>
            </a:r>
            <a:endParaRPr lang="en-US" dirty="0"/>
          </a:p>
        </p:txBody>
      </p:sp>
      <p:sp>
        <p:nvSpPr>
          <p:cNvPr id="3" name="Content Placeholder 2"/>
          <p:cNvSpPr>
            <a:spLocks noGrp="1"/>
          </p:cNvSpPr>
          <p:nvPr>
            <p:ph sz="half" idx="1"/>
          </p:nvPr>
        </p:nvSpPr>
        <p:spPr/>
        <p:txBody>
          <a:bodyPr/>
          <a:lstStyle/>
          <a:p>
            <a:r>
              <a:rPr lang="en-US" dirty="0" smtClean="0"/>
              <a:t>Drive</a:t>
            </a:r>
          </a:p>
          <a:p>
            <a:pPr lvl="1"/>
            <a:r>
              <a:rPr lang="en-US" dirty="0" smtClean="0"/>
              <a:t>Surface</a:t>
            </a:r>
          </a:p>
          <a:p>
            <a:pPr lvl="2"/>
            <a:r>
              <a:rPr lang="en-US" dirty="0" smtClean="0"/>
              <a:t>Track</a:t>
            </a:r>
          </a:p>
          <a:p>
            <a:pPr lvl="2"/>
            <a:endParaRPr lang="en-US" dirty="0"/>
          </a:p>
          <a:p>
            <a:r>
              <a:rPr lang="en-US" dirty="0" smtClean="0"/>
              <a:t>Segment</a:t>
            </a:r>
          </a:p>
          <a:p>
            <a:pPr lvl="1"/>
            <a:r>
              <a:rPr lang="en-US" dirty="0" smtClean="0"/>
              <a:t>Block</a:t>
            </a:r>
          </a:p>
          <a:p>
            <a:pPr lvl="1"/>
            <a:endParaRPr lang="en-US" dirty="0"/>
          </a:p>
          <a:p>
            <a:r>
              <a:rPr lang="en-US" dirty="0" smtClean="0"/>
              <a:t>Fragmentation</a:t>
            </a:r>
          </a:p>
          <a:p>
            <a:pPr lvl="1"/>
            <a:r>
              <a:rPr lang="en-US" dirty="0" smtClean="0"/>
              <a:t>De-fragmentation</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722562" y="1981201"/>
            <a:ext cx="5306744" cy="3886200"/>
          </a:xfrm>
        </p:spPr>
      </p:pic>
    </p:spTree>
    <p:extLst>
      <p:ext uri="{BB962C8B-B14F-4D97-AF65-F5344CB8AC3E}">
        <p14:creationId xmlns:p14="http://schemas.microsoft.com/office/powerpoint/2010/main" val="37586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sz="half" idx="1"/>
          </p:nvPr>
        </p:nvSpPr>
        <p:spPr/>
        <p:txBody>
          <a:bodyPr>
            <a:normAutofit/>
          </a:bodyPr>
          <a:lstStyle/>
          <a:p>
            <a:r>
              <a:rPr lang="en-US" dirty="0" smtClean="0"/>
              <a:t>Drive</a:t>
            </a:r>
          </a:p>
          <a:p>
            <a:r>
              <a:rPr lang="en-US" dirty="0" smtClean="0"/>
              <a:t>(drive) Mapping</a:t>
            </a:r>
          </a:p>
          <a:p>
            <a:r>
              <a:rPr lang="en-US" dirty="0" smtClean="0"/>
              <a:t>Root (directory)</a:t>
            </a:r>
          </a:p>
          <a:p>
            <a:r>
              <a:rPr lang="en-US" dirty="0" smtClean="0"/>
              <a:t>Directory</a:t>
            </a:r>
          </a:p>
          <a:p>
            <a:r>
              <a:rPr lang="en-US" dirty="0" smtClean="0"/>
              <a:t>Folder</a:t>
            </a:r>
          </a:p>
          <a:p>
            <a:r>
              <a:rPr lang="en-US" dirty="0" smtClean="0"/>
              <a:t>Sub-Directory</a:t>
            </a:r>
          </a:p>
          <a:p>
            <a:r>
              <a:rPr lang="en-US" dirty="0" smtClean="0"/>
              <a:t>File Name</a:t>
            </a:r>
          </a:p>
          <a:p>
            <a:r>
              <a:rPr lang="en-US" dirty="0" smtClean="0"/>
              <a:t>File Type</a:t>
            </a:r>
          </a:p>
          <a:p>
            <a:r>
              <a:rPr lang="en-US" dirty="0" smtClean="0"/>
              <a:t>File Extension</a:t>
            </a:r>
          </a:p>
        </p:txBody>
      </p:sp>
      <p:sp>
        <p:nvSpPr>
          <p:cNvPr id="4" name="Content Placeholder 3"/>
          <p:cNvSpPr>
            <a:spLocks noGrp="1"/>
          </p:cNvSpPr>
          <p:nvPr>
            <p:ph sz="half" idx="2"/>
          </p:nvPr>
        </p:nvSpPr>
        <p:spPr/>
        <p:txBody>
          <a:bodyPr>
            <a:normAutofit/>
          </a:bodyPr>
          <a:lstStyle/>
          <a:p>
            <a:r>
              <a:rPr lang="en-US" dirty="0" smtClean="0"/>
              <a:t>A:</a:t>
            </a:r>
          </a:p>
          <a:p>
            <a:r>
              <a:rPr lang="en-US" dirty="0" smtClean="0"/>
              <a:t>B:</a:t>
            </a:r>
          </a:p>
          <a:p>
            <a:r>
              <a:rPr lang="en-US" dirty="0" smtClean="0"/>
              <a:t>C:</a:t>
            </a:r>
          </a:p>
          <a:p>
            <a:r>
              <a:rPr lang="en-US" dirty="0" smtClean="0"/>
              <a:t>D:</a:t>
            </a:r>
          </a:p>
          <a:p>
            <a:r>
              <a:rPr lang="en-US" dirty="0" smtClean="0"/>
              <a:t>E:</a:t>
            </a:r>
          </a:p>
          <a:p>
            <a:r>
              <a:rPr lang="en-US" dirty="0" smtClean="0"/>
              <a:t>F:-Z:</a:t>
            </a:r>
          </a:p>
          <a:p>
            <a:r>
              <a:rPr lang="en-US" dirty="0" smtClean="0"/>
              <a:t>I:\myweb</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1324</TotalTime>
  <Words>959</Words>
  <Application>Microsoft Office PowerPoint</Application>
  <PresentationFormat>On-screen Show (4:3)</PresentationFormat>
  <Paragraphs>94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Constantia</vt:lpstr>
      <vt:lpstr>Wingdings 2</vt:lpstr>
      <vt:lpstr>Flow</vt:lpstr>
      <vt:lpstr>Windows File Structure</vt:lpstr>
      <vt:lpstr>Storage devices</vt:lpstr>
      <vt:lpstr>Full Path name</vt:lpstr>
      <vt:lpstr>Drives</vt:lpstr>
      <vt:lpstr>File names, types, associations</vt:lpstr>
      <vt:lpstr>Physically storing the file</vt:lpstr>
      <vt:lpstr>Key terms</vt:lpstr>
    </vt:vector>
  </TitlesOfParts>
  <Company>Loras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Basics</dc:title>
  <dc:creator>Loras College</dc:creator>
  <cp:lastModifiedBy>William J. Hitchcock</cp:lastModifiedBy>
  <cp:revision>78</cp:revision>
  <cp:lastPrinted>2015-01-05T21:44:14Z</cp:lastPrinted>
  <dcterms:created xsi:type="dcterms:W3CDTF">2010-03-01T01:08:03Z</dcterms:created>
  <dcterms:modified xsi:type="dcterms:W3CDTF">2015-01-05T21:44:59Z</dcterms:modified>
</cp:coreProperties>
</file>