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6DA44A-EBE5-4B0D-9CBF-F68239FBDEB1}" type="datetimeFigureOut">
              <a:rPr lang="en-US" smtClean="0"/>
              <a:t>1/29/2008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1750FCB-2F5C-4936-99B6-704EFA8180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F62F-F6F1-4317-A237-00D27598867F}" type="datetimeFigureOut">
              <a:rPr lang="en-US" smtClean="0"/>
              <a:t>1/29/2008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0F69-A0BA-477E-B7AE-7FFF70B86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F62F-F6F1-4317-A237-00D27598867F}" type="datetimeFigureOut">
              <a:rPr lang="en-US" smtClean="0"/>
              <a:t>1/29/2008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0F69-A0BA-477E-B7AE-7FFF70B86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F62F-F6F1-4317-A237-00D27598867F}" type="datetimeFigureOut">
              <a:rPr lang="en-US" smtClean="0"/>
              <a:t>1/29/2008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0F69-A0BA-477E-B7AE-7FFF70B86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F62F-F6F1-4317-A237-00D27598867F}" type="datetimeFigureOut">
              <a:rPr lang="en-US" smtClean="0"/>
              <a:t>1/29/2008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0F69-A0BA-477E-B7AE-7FFF70B86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F62F-F6F1-4317-A237-00D27598867F}" type="datetimeFigureOut">
              <a:rPr lang="en-US" smtClean="0"/>
              <a:t>1/29/2008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0F69-A0BA-477E-B7AE-7FFF70B86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F62F-F6F1-4317-A237-00D27598867F}" type="datetimeFigureOut">
              <a:rPr lang="en-US" smtClean="0"/>
              <a:t>1/29/2008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0F69-A0BA-477E-B7AE-7FFF70B86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F62F-F6F1-4317-A237-00D27598867F}" type="datetimeFigureOut">
              <a:rPr lang="en-US" smtClean="0"/>
              <a:t>1/29/2008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0F69-A0BA-477E-B7AE-7FFF70B86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F62F-F6F1-4317-A237-00D27598867F}" type="datetimeFigureOut">
              <a:rPr lang="en-US" smtClean="0"/>
              <a:t>1/29/2008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0F69-A0BA-477E-B7AE-7FFF70B86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F62F-F6F1-4317-A237-00D27598867F}" type="datetimeFigureOut">
              <a:rPr lang="en-US" smtClean="0"/>
              <a:t>1/29/2008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0F69-A0BA-477E-B7AE-7FFF70B86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F62F-F6F1-4317-A237-00D27598867F}" type="datetimeFigureOut">
              <a:rPr lang="en-US" smtClean="0"/>
              <a:t>1/29/2008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0F69-A0BA-477E-B7AE-7FFF70B86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F62F-F6F1-4317-A237-00D27598867F}" type="datetimeFigureOut">
              <a:rPr lang="en-US" smtClean="0"/>
              <a:t>1/29/2008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0F69-A0BA-477E-B7AE-7FFF70B86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F62F-F6F1-4317-A237-00D27598867F}" type="datetimeFigureOut">
              <a:rPr lang="en-US" smtClean="0"/>
              <a:t>1/29/2008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30F69-A0BA-477E-B7AE-7FFF70B86E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Introductory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each on a separate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Name:</a:t>
            </a:r>
          </a:p>
          <a:p>
            <a:r>
              <a:rPr lang="en-US" dirty="0" smtClean="0"/>
              <a:t>Hometown:</a:t>
            </a:r>
          </a:p>
          <a:p>
            <a:r>
              <a:rPr lang="en-US" dirty="0" smtClean="0"/>
              <a:t>Major(s):</a:t>
            </a:r>
          </a:p>
          <a:p>
            <a:r>
              <a:rPr lang="en-US" dirty="0" smtClean="0"/>
              <a:t>Minor(s):</a:t>
            </a:r>
          </a:p>
          <a:p>
            <a:r>
              <a:rPr lang="en-US" dirty="0" smtClean="0"/>
              <a:t>Year in School:</a:t>
            </a:r>
          </a:p>
          <a:p>
            <a:r>
              <a:rPr lang="en-US" dirty="0" smtClean="0"/>
              <a:t>Anticipated Graduation (</a:t>
            </a:r>
            <a:r>
              <a:rPr lang="en-US" dirty="0" err="1" smtClean="0"/>
              <a:t>Sem</a:t>
            </a:r>
            <a:r>
              <a:rPr lang="en-US" dirty="0" smtClean="0"/>
              <a:t>/Year):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Favorite(s) or 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Food(s)</a:t>
            </a:r>
          </a:p>
          <a:p>
            <a:r>
              <a:rPr lang="en-US" dirty="0" smtClean="0"/>
              <a:t>TV show(s) or event(s)</a:t>
            </a:r>
          </a:p>
          <a:p>
            <a:r>
              <a:rPr lang="en-US" dirty="0" smtClean="0"/>
              <a:t>Movie(s)</a:t>
            </a:r>
          </a:p>
          <a:p>
            <a:r>
              <a:rPr lang="en-US" dirty="0" smtClean="0"/>
              <a:t>Book(s)</a:t>
            </a:r>
          </a:p>
          <a:p>
            <a:r>
              <a:rPr lang="en-US" dirty="0" smtClean="0"/>
              <a:t>Vacation spot(s)</a:t>
            </a:r>
          </a:p>
          <a:p>
            <a:r>
              <a:rPr lang="en-US" dirty="0" smtClean="0"/>
              <a:t>Leisure activity(</a:t>
            </a:r>
            <a:r>
              <a:rPr lang="en-US" dirty="0" err="1" smtClean="0"/>
              <a:t>ies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cool/unusual thing you did in the last 5 years</a:t>
            </a:r>
          </a:p>
          <a:p>
            <a:r>
              <a:rPr lang="en-US" dirty="0" smtClean="0"/>
              <a:t>And/or what do you hope to do in the next 5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Rank yourself (score &amp; comment) from 1 – 9</a:t>
            </a:r>
          </a:p>
          <a:p>
            <a:pPr lvl="1"/>
            <a:r>
              <a:rPr lang="en-US" dirty="0" smtClean="0"/>
              <a:t>1 = no skill/knowledge/ability</a:t>
            </a:r>
          </a:p>
          <a:p>
            <a:pPr lvl="1"/>
            <a:r>
              <a:rPr lang="en-US" dirty="0" smtClean="0"/>
              <a:t>5 = average skills (same as everyone else)</a:t>
            </a:r>
          </a:p>
          <a:p>
            <a:pPr lvl="1"/>
            <a:r>
              <a:rPr lang="en-US" dirty="0" smtClean="0"/>
              <a:t>9 = expert (better than everyone else)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you at using…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computer</a:t>
            </a:r>
          </a:p>
          <a:p>
            <a:r>
              <a:rPr lang="en-US" dirty="0" smtClean="0"/>
              <a:t>MS Word</a:t>
            </a:r>
          </a:p>
          <a:p>
            <a:r>
              <a:rPr lang="en-US" dirty="0" smtClean="0"/>
              <a:t>MS Excel</a:t>
            </a:r>
          </a:p>
          <a:p>
            <a:r>
              <a:rPr lang="en-US" dirty="0" smtClean="0"/>
              <a:t>MS PowerPoint</a:t>
            </a:r>
          </a:p>
          <a:p>
            <a:r>
              <a:rPr lang="en-US" dirty="0" smtClean="0"/>
              <a:t>MS IE</a:t>
            </a:r>
          </a:p>
          <a:p>
            <a:r>
              <a:rPr lang="en-US" dirty="0" smtClean="0"/>
              <a:t>MS Access</a:t>
            </a:r>
          </a:p>
          <a:p>
            <a:r>
              <a:rPr lang="en-US" dirty="0" smtClean="0"/>
              <a:t>Building a web page</a:t>
            </a:r>
          </a:p>
          <a:p>
            <a:r>
              <a:rPr lang="en-US" dirty="0" smtClean="0"/>
              <a:t>Writing a computer program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133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Introductory Questions</vt:lpstr>
      <vt:lpstr>Write each on a separate line</vt:lpstr>
      <vt:lpstr>Favorite(s) or Last time</vt:lpstr>
      <vt:lpstr>Your story</vt:lpstr>
      <vt:lpstr>Tech Skills</vt:lpstr>
      <vt:lpstr>How are you at using…</vt:lpstr>
    </vt:vector>
  </TitlesOfParts>
  <Company>Loras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Questions</dc:title>
  <dc:creator>Loras College</dc:creator>
  <cp:lastModifiedBy>Loras College</cp:lastModifiedBy>
  <cp:revision>2</cp:revision>
  <dcterms:created xsi:type="dcterms:W3CDTF">2008-01-29T16:48:30Z</dcterms:created>
  <dcterms:modified xsi:type="dcterms:W3CDTF">2008-01-29T16:56:45Z</dcterms:modified>
</cp:coreProperties>
</file>