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59710" autoAdjust="0"/>
  </p:normalViewPr>
  <p:slideViewPr>
    <p:cSldViewPr>
      <p:cViewPr varScale="1">
        <p:scale>
          <a:sx n="45" d="100"/>
          <a:sy n="45" d="100"/>
        </p:scale>
        <p:origin x="-187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3367F3-52DD-4CC8-817D-4FDFC2EAAF26}" type="datetimeFigureOut">
              <a:rPr lang="en-US" smtClean="0"/>
              <a:t>9/26/2012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1D6642-CAF5-44D4-96AA-9188C59604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3547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store is designed</a:t>
            </a:r>
            <a:r>
              <a:rPr lang="en-US" baseline="0" dirty="0" smtClean="0"/>
              <a:t> to attract college students. The store is located diagonally across from University of Dubuque. </a:t>
            </a:r>
          </a:p>
          <a:p>
            <a:r>
              <a:rPr lang="en-US" baseline="0" dirty="0" smtClean="0"/>
              <a:t>The first impression of the store is simple. The store gets their point, low prices, across and allows a sneak peek into their store.</a:t>
            </a:r>
          </a:p>
          <a:p>
            <a:r>
              <a:rPr lang="en-US" baseline="0" dirty="0" smtClean="0"/>
              <a:t>After entering the store you are able to see the full inventory of the store.</a:t>
            </a:r>
          </a:p>
          <a:p>
            <a:r>
              <a:rPr lang="en-US" baseline="0" dirty="0" smtClean="0"/>
              <a:t>The 3 best elements are as follows: deals displayed in the window, easy to navigate the store, low prices</a:t>
            </a:r>
          </a:p>
          <a:p>
            <a:r>
              <a:rPr lang="en-US" baseline="0" dirty="0" smtClean="0"/>
              <a:t>3 worst elements: limited parking, limited hours, items sold close to expiration date.</a:t>
            </a:r>
          </a:p>
          <a:p>
            <a:r>
              <a:rPr lang="en-US" baseline="0" dirty="0" smtClean="0"/>
              <a:t>I would improve the store by offering better parking.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1D6642-CAF5-44D4-96AA-9188C59604A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5722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Targeting everyone</a:t>
            </a:r>
          </a:p>
          <a:p>
            <a:r>
              <a:rPr lang="en-US" dirty="0" smtClean="0"/>
              <a:t>My first impression is the smell</a:t>
            </a:r>
            <a:r>
              <a:rPr lang="en-US" baseline="0" dirty="0" smtClean="0"/>
              <a:t> of donuts, YUM!</a:t>
            </a:r>
          </a:p>
          <a:p>
            <a:r>
              <a:rPr lang="en-US" baseline="0" dirty="0" smtClean="0"/>
              <a:t>After walking in you see a wide variety of options</a:t>
            </a:r>
          </a:p>
          <a:p>
            <a:r>
              <a:rPr lang="en-US" baseline="0" dirty="0" smtClean="0"/>
              <a:t>3 good elements: easy to find, delicious smell, decent parking</a:t>
            </a:r>
          </a:p>
          <a:p>
            <a:r>
              <a:rPr lang="en-US" baseline="0" dirty="0" smtClean="0"/>
              <a:t>3 bad elements: limited hours, strange entrance, interior is very old</a:t>
            </a:r>
          </a:p>
          <a:p>
            <a:r>
              <a:rPr lang="en-US" baseline="0" dirty="0" smtClean="0"/>
              <a:t>I would update the seating and use better display cases inside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1D6642-CAF5-44D4-96AA-9188C59604A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1897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Targeting those wanting to get a tattoo</a:t>
            </a:r>
          </a:p>
          <a:p>
            <a:r>
              <a:rPr lang="en-US" dirty="0" smtClean="0"/>
              <a:t>My first impression is</a:t>
            </a:r>
            <a:r>
              <a:rPr lang="en-US" baseline="0" dirty="0" smtClean="0"/>
              <a:t> that this is a shady operation. The house is kind of run down and not very inviting.</a:t>
            </a:r>
          </a:p>
          <a:p>
            <a:r>
              <a:rPr lang="en-US" baseline="0" dirty="0" smtClean="0"/>
              <a:t>3 good elements: easy to see sign, hours posted on the front door, easy to find</a:t>
            </a:r>
          </a:p>
          <a:p>
            <a:r>
              <a:rPr lang="en-US" baseline="0" dirty="0" smtClean="0"/>
              <a:t>3 bad elements: can’t see into the business, the house is completely closed up, the house is run down</a:t>
            </a:r>
          </a:p>
          <a:p>
            <a:r>
              <a:rPr lang="en-US" baseline="0" dirty="0" smtClean="0"/>
              <a:t>The house needs to be updated in a big way on the outside to make it more inviting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1D6642-CAF5-44D4-96AA-9188C59604A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4044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Targets</a:t>
            </a:r>
            <a:r>
              <a:rPr lang="en-US" baseline="0" dirty="0" smtClean="0"/>
              <a:t> everyone</a:t>
            </a:r>
          </a:p>
          <a:p>
            <a:r>
              <a:rPr lang="en-US" baseline="0" dirty="0" smtClean="0"/>
              <a:t>My first impression is that it is inviting</a:t>
            </a:r>
          </a:p>
          <a:p>
            <a:r>
              <a:rPr lang="en-US" baseline="0" dirty="0" smtClean="0"/>
              <a:t>You learn that it is a small business that is geared towards the local community.</a:t>
            </a:r>
          </a:p>
          <a:p>
            <a:r>
              <a:rPr lang="en-US" baseline="0" dirty="0" smtClean="0"/>
              <a:t>3 good elements: friendly staff, great display, easy to find</a:t>
            </a:r>
          </a:p>
          <a:p>
            <a:r>
              <a:rPr lang="en-US" baseline="0" dirty="0" smtClean="0"/>
              <a:t>3 bad elements: very small, not open year round, they don’t accept credit cards</a:t>
            </a:r>
          </a:p>
          <a:p>
            <a:r>
              <a:rPr lang="en-US" baseline="0" dirty="0" smtClean="0"/>
              <a:t>I would update payment methods to accommodate cards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1D6642-CAF5-44D4-96AA-9188C59604A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13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store is targeting older people.</a:t>
            </a:r>
          </a:p>
          <a:p>
            <a:r>
              <a:rPr lang="en-US" dirty="0" smtClean="0"/>
              <a:t>The first impression is that it is run down because</a:t>
            </a:r>
            <a:r>
              <a:rPr lang="en-US" baseline="0" dirty="0" smtClean="0"/>
              <a:t> the exterior looks old</a:t>
            </a:r>
          </a:p>
          <a:p>
            <a:r>
              <a:rPr lang="en-US" baseline="0" dirty="0" smtClean="0"/>
              <a:t>If you can’t tell by the name, walking into the store lets you know it’s a bar</a:t>
            </a:r>
          </a:p>
          <a:p>
            <a:r>
              <a:rPr lang="en-US" baseline="0" dirty="0" smtClean="0"/>
              <a:t>3 good elements: not easy to park so it makes driving difficult, on a main road, they have a big sign</a:t>
            </a:r>
          </a:p>
          <a:p>
            <a:r>
              <a:rPr lang="en-US" baseline="0" dirty="0" smtClean="0"/>
              <a:t>3 bad elements: odd placement for a bar, not easy to find, looks shady</a:t>
            </a:r>
          </a:p>
          <a:p>
            <a:r>
              <a:rPr lang="en-US" baseline="0" dirty="0" smtClean="0"/>
              <a:t>I would make the windows a little bigger and let in the natural lighting. Make the entrance more noticeable.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1D6642-CAF5-44D4-96AA-9188C59604A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5769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store is designed to appeal to the general public</a:t>
            </a:r>
            <a:r>
              <a:rPr lang="en-US" baseline="0" dirty="0" smtClean="0"/>
              <a:t> and those that want to help the American Cancer Society.</a:t>
            </a:r>
          </a:p>
          <a:p>
            <a:r>
              <a:rPr lang="en-US" baseline="0" dirty="0" smtClean="0"/>
              <a:t>The first impression of the store is that it has nice clothing because of the way they display them in the windows.</a:t>
            </a:r>
          </a:p>
          <a:p>
            <a:r>
              <a:rPr lang="en-US" baseline="0" dirty="0" smtClean="0"/>
              <a:t>The proceeds from the sales of the donated clothing goes to the research of the American Cancer Society. The store offers a wide range of things at decent prices.</a:t>
            </a:r>
          </a:p>
          <a:p>
            <a:r>
              <a:rPr lang="en-US" baseline="0" dirty="0" smtClean="0"/>
              <a:t>3 best elements: Great window displays, low prices, wide selection</a:t>
            </a:r>
          </a:p>
          <a:p>
            <a:r>
              <a:rPr lang="en-US" baseline="0" dirty="0" smtClean="0"/>
              <a:t>3 bad elements: terrible parking, limited hours, displays don’t show enough variety</a:t>
            </a:r>
          </a:p>
          <a:p>
            <a:r>
              <a:rPr lang="en-US" dirty="0" smtClean="0"/>
              <a:t>If</a:t>
            </a:r>
            <a:r>
              <a:rPr lang="en-US" baseline="0" dirty="0" smtClean="0"/>
              <a:t> I were to improve it I would put more variety in the window and better advertise hours.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1D6642-CAF5-44D4-96AA-9188C59604A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677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</a:t>
            </a:r>
            <a:r>
              <a:rPr lang="en-US" baseline="0" dirty="0" smtClean="0"/>
              <a:t> store is appealing to the general public. </a:t>
            </a:r>
          </a:p>
          <a:p>
            <a:r>
              <a:rPr lang="en-US" baseline="0" dirty="0" smtClean="0"/>
              <a:t>The first impression of the store is fast food.</a:t>
            </a:r>
          </a:p>
          <a:p>
            <a:r>
              <a:rPr lang="en-US" baseline="0" dirty="0" smtClean="0"/>
              <a:t>After inspecting you see that they offer deals for college students.</a:t>
            </a:r>
          </a:p>
          <a:p>
            <a:r>
              <a:rPr lang="en-US" baseline="0" dirty="0" smtClean="0"/>
              <a:t>3 best elements: good parking, good college deals, good location</a:t>
            </a:r>
          </a:p>
          <a:p>
            <a:r>
              <a:rPr lang="en-US" baseline="0" dirty="0" smtClean="0"/>
              <a:t>3 bad elements: The restaurant isn’t very clean, not very healthy choice of food, difficult to leave when there is a lot of traffic</a:t>
            </a:r>
          </a:p>
          <a:p>
            <a:r>
              <a:rPr lang="en-US" baseline="0" dirty="0" smtClean="0"/>
              <a:t>Make the entrance and exit of the parking lot easier to navigate.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1D6642-CAF5-44D4-96AA-9188C59604A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5204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store is se</a:t>
            </a:r>
            <a:r>
              <a:rPr lang="en-US" baseline="0" dirty="0" smtClean="0"/>
              <a:t>t to appeal middle class males. The display outside is quite helpful when wanting to browse the machinery in person rather than online.</a:t>
            </a:r>
          </a:p>
          <a:p>
            <a:r>
              <a:rPr lang="en-US" baseline="0" dirty="0" smtClean="0"/>
              <a:t>Busy, the machinery makes the parking lot look like a lot of traffic.</a:t>
            </a:r>
          </a:p>
          <a:p>
            <a:r>
              <a:rPr lang="en-US" baseline="0" dirty="0" smtClean="0"/>
              <a:t>Upon entrance of the store you see hand tools, smaller machinery, and other equipment.</a:t>
            </a:r>
          </a:p>
          <a:p>
            <a:r>
              <a:rPr lang="en-US" baseline="0" dirty="0" smtClean="0"/>
              <a:t>3 good elements: nicely displayed products, easy to get to, decent parking</a:t>
            </a:r>
          </a:p>
          <a:p>
            <a:r>
              <a:rPr lang="en-US" baseline="0" dirty="0" smtClean="0"/>
              <a:t>3 bad elements: narrow market, the store front is not on the main drive so it’s not as promoted, high prices</a:t>
            </a:r>
          </a:p>
          <a:p>
            <a:r>
              <a:rPr lang="en-US" baseline="0" dirty="0" smtClean="0"/>
              <a:t>I would improve the store by moving the store to the front of the block to better display the products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1D6642-CAF5-44D4-96AA-9188C59604A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8630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store</a:t>
            </a:r>
            <a:r>
              <a:rPr lang="en-US" baseline="0" dirty="0" smtClean="0"/>
              <a:t> attracts those seeking specialty products for their homes. </a:t>
            </a:r>
          </a:p>
          <a:p>
            <a:r>
              <a:rPr lang="en-US" baseline="0" dirty="0" smtClean="0"/>
              <a:t>My first impression of the store was made by their sign, so I thought it was for individuals with disabilities/injured people. </a:t>
            </a:r>
          </a:p>
          <a:p>
            <a:r>
              <a:rPr lang="en-US" baseline="0" dirty="0" smtClean="0"/>
              <a:t>After going in it seems to be a store set to sell products that make everyday tasks easier. </a:t>
            </a:r>
          </a:p>
          <a:p>
            <a:r>
              <a:rPr lang="en-US" baseline="0" dirty="0" smtClean="0"/>
              <a:t>3 good elements: Sign that attracts attention, good window display, ideal parking</a:t>
            </a:r>
          </a:p>
          <a:p>
            <a:r>
              <a:rPr lang="en-US" baseline="0" dirty="0" smtClean="0"/>
              <a:t>3 bad elements: pricey, can’t enter from University Ave, hours not posted very well.</a:t>
            </a:r>
          </a:p>
          <a:p>
            <a:r>
              <a:rPr lang="en-US" baseline="0" dirty="0" smtClean="0"/>
              <a:t>I would improve entrance to the parking lot.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1D6642-CAF5-44D4-96AA-9188C59604A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1558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store is targeting any/everyone</a:t>
            </a:r>
          </a:p>
          <a:p>
            <a:r>
              <a:rPr lang="en-US" dirty="0" smtClean="0"/>
              <a:t>The first impression</a:t>
            </a:r>
            <a:r>
              <a:rPr lang="en-US" baseline="0" dirty="0" smtClean="0"/>
              <a:t> is a positive one. </a:t>
            </a:r>
          </a:p>
          <a:p>
            <a:r>
              <a:rPr lang="en-US" baseline="0" dirty="0" smtClean="0"/>
              <a:t>The store is filled with nice displays and great deals on flowers</a:t>
            </a:r>
          </a:p>
          <a:p>
            <a:r>
              <a:rPr lang="en-US" baseline="0" dirty="0" smtClean="0"/>
              <a:t>3 good elements: great window display, easy parking, easy entrance to lot and store itself</a:t>
            </a:r>
          </a:p>
          <a:p>
            <a:r>
              <a:rPr lang="en-US" baseline="0" dirty="0" smtClean="0"/>
              <a:t>3 bad elements: poor weekend hours, cramped interior, low lighting</a:t>
            </a:r>
          </a:p>
          <a:p>
            <a:r>
              <a:rPr lang="en-US" baseline="0" dirty="0" smtClean="0"/>
              <a:t>I would open the store up a little and have more space to walk around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1D6642-CAF5-44D4-96AA-9188C59604A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3916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store is targeting</a:t>
            </a:r>
            <a:r>
              <a:rPr lang="en-US" baseline="0" dirty="0" smtClean="0"/>
              <a:t> everyone</a:t>
            </a:r>
          </a:p>
          <a:p>
            <a:r>
              <a:rPr lang="en-US" baseline="0" dirty="0" smtClean="0"/>
              <a:t>My first impression is that it’s a convenience store.</a:t>
            </a:r>
          </a:p>
          <a:p>
            <a:r>
              <a:rPr lang="en-US" dirty="0" smtClean="0"/>
              <a:t>It is a standard</a:t>
            </a:r>
            <a:r>
              <a:rPr lang="en-US" baseline="0" dirty="0" smtClean="0"/>
              <a:t> convenience store</a:t>
            </a:r>
          </a:p>
          <a:p>
            <a:r>
              <a:rPr lang="en-US" baseline="0" dirty="0" smtClean="0"/>
              <a:t>3 good elements: plenty of parking, free air for tires, good location for store</a:t>
            </a:r>
          </a:p>
          <a:p>
            <a:r>
              <a:rPr lang="en-US" baseline="0" dirty="0" smtClean="0"/>
              <a:t>3 bad elements: gas pumps are not easy to exit from when the parking lot is busy, difficult to enter and exit the lot when there is a lot of traffic, higher prices on goods</a:t>
            </a:r>
          </a:p>
          <a:p>
            <a:r>
              <a:rPr lang="en-US" baseline="0" dirty="0" smtClean="0"/>
              <a:t>I would make the pumps more accessible.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1D6642-CAF5-44D4-96AA-9188C59604A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9556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Targeting adults 21+</a:t>
            </a:r>
          </a:p>
          <a:p>
            <a:r>
              <a:rPr lang="en-US" dirty="0" smtClean="0"/>
              <a:t>First impression is that it</a:t>
            </a:r>
            <a:r>
              <a:rPr lang="en-US" baseline="0" dirty="0" smtClean="0"/>
              <a:t> is a fun environment because of their sign</a:t>
            </a:r>
          </a:p>
          <a:p>
            <a:r>
              <a:rPr lang="en-US" baseline="0" dirty="0" smtClean="0"/>
              <a:t>3 good elements: ideal placement (corner of the street), easy parking, very easy to find</a:t>
            </a:r>
          </a:p>
          <a:p>
            <a:r>
              <a:rPr lang="en-US" baseline="0" dirty="0" smtClean="0"/>
              <a:t>3 bad elements: parking lot is a little cluttered, the outdoor seating is kind of shady with the mismatching umbrellas, hours aren’t really posted.</a:t>
            </a:r>
          </a:p>
          <a:p>
            <a:r>
              <a:rPr lang="en-US" baseline="0" dirty="0" smtClean="0"/>
              <a:t>I would get a bigger parking lot, make the outdoor area better, and open the building up.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1D6642-CAF5-44D4-96AA-9188C59604A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0365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 sure who they are targeting</a:t>
            </a:r>
          </a:p>
          <a:p>
            <a:r>
              <a:rPr lang="en-US" dirty="0" smtClean="0"/>
              <a:t>My first impression is</a:t>
            </a:r>
            <a:r>
              <a:rPr lang="en-US" baseline="0" dirty="0" smtClean="0"/>
              <a:t> “Where is the store???”</a:t>
            </a:r>
          </a:p>
          <a:p>
            <a:r>
              <a:rPr lang="en-US" baseline="0" dirty="0" smtClean="0"/>
              <a:t>You learn that the store is very small and a very small operation</a:t>
            </a:r>
          </a:p>
          <a:p>
            <a:r>
              <a:rPr lang="en-US" baseline="0" dirty="0" smtClean="0"/>
              <a:t>3 good elements: good location between a donut store and bar, good parking, cool logo</a:t>
            </a:r>
          </a:p>
          <a:p>
            <a:r>
              <a:rPr lang="en-US" baseline="0" dirty="0" smtClean="0"/>
              <a:t>3 bad elements: not a very good store, poor signs, overall not a great location to have a store like this.</a:t>
            </a:r>
          </a:p>
          <a:p>
            <a:r>
              <a:rPr lang="en-US" baseline="0" dirty="0" smtClean="0"/>
              <a:t>I would move it to it’s own building to show displays of what they can offer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1D6642-CAF5-44D4-96AA-9188C59604A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1195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DA60B72A-A65E-473E-8A59-DF3CFE95E39B}" type="datetimeFigureOut">
              <a:rPr lang="en-US" smtClean="0"/>
              <a:t>9/26/2012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CF619B77-7683-4E5A-9204-C6EB3415164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A60B72A-A65E-473E-8A59-DF3CFE95E39B}" type="datetimeFigureOut">
              <a:rPr lang="en-US" smtClean="0"/>
              <a:t>9/26/2012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619B77-7683-4E5A-9204-C6EB341516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DA60B72A-A65E-473E-8A59-DF3CFE95E39B}" type="datetimeFigureOut">
              <a:rPr lang="en-US" smtClean="0"/>
              <a:t>9/26/2012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CF619B77-7683-4E5A-9204-C6EB341516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A60B72A-A65E-473E-8A59-DF3CFE95E39B}" type="datetimeFigureOut">
              <a:rPr lang="en-US" smtClean="0"/>
              <a:t>9/26/2012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619B77-7683-4E5A-9204-C6EB341516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DA60B72A-A65E-473E-8A59-DF3CFE95E39B}" type="datetimeFigureOut">
              <a:rPr lang="en-US" smtClean="0"/>
              <a:t>9/26/2012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CF619B77-7683-4E5A-9204-C6EB3415164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A60B72A-A65E-473E-8A59-DF3CFE95E39B}" type="datetimeFigureOut">
              <a:rPr lang="en-US" smtClean="0"/>
              <a:t>9/26/2012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619B77-7683-4E5A-9204-C6EB341516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A60B72A-A65E-473E-8A59-DF3CFE95E39B}" type="datetimeFigureOut">
              <a:rPr lang="en-US" smtClean="0"/>
              <a:t>9/26/2012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619B77-7683-4E5A-9204-C6EB341516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A60B72A-A65E-473E-8A59-DF3CFE95E39B}" type="datetimeFigureOut">
              <a:rPr lang="en-US" smtClean="0"/>
              <a:t>9/26/2012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619B77-7683-4E5A-9204-C6EB341516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DA60B72A-A65E-473E-8A59-DF3CFE95E39B}" type="datetimeFigureOut">
              <a:rPr lang="en-US" smtClean="0"/>
              <a:t>9/26/2012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619B77-7683-4E5A-9204-C6EB341516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A60B72A-A65E-473E-8A59-DF3CFE95E39B}" type="datetimeFigureOut">
              <a:rPr lang="en-US" smtClean="0"/>
              <a:t>9/26/2012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619B77-7683-4E5A-9204-C6EB341516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A60B72A-A65E-473E-8A59-DF3CFE95E39B}" type="datetimeFigureOut">
              <a:rPr lang="en-US" smtClean="0"/>
              <a:t>9/26/2012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619B77-7683-4E5A-9204-C6EB3415164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DA60B72A-A65E-473E-8A59-DF3CFE95E39B}" type="datetimeFigureOut">
              <a:rPr lang="en-US" smtClean="0"/>
              <a:t>9/26/2012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CF619B77-7683-4E5A-9204-C6EB3415164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Retail Survey for University Avenue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76600" y="3505200"/>
            <a:ext cx="5114778" cy="1101248"/>
          </a:xfrm>
        </p:spPr>
        <p:txBody>
          <a:bodyPr/>
          <a:lstStyle/>
          <a:p>
            <a:r>
              <a:rPr lang="en-US" dirty="0" smtClean="0"/>
              <a:t>Julie Kemp, Trevor </a:t>
            </a:r>
            <a:r>
              <a:rPr lang="en-US" dirty="0" err="1" smtClean="0"/>
              <a:t>Chicoine</a:t>
            </a:r>
            <a:r>
              <a:rPr lang="en-US" dirty="0" smtClean="0"/>
              <a:t> </a:t>
            </a:r>
          </a:p>
          <a:p>
            <a:r>
              <a:rPr lang="en-US" dirty="0" smtClean="0"/>
              <a:t>Anthony Egging, Kyle Schaffer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04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All about the shirt</a:t>
            </a:r>
            <a:br>
              <a:rPr lang="en-US" dirty="0" smtClean="0"/>
            </a:br>
            <a:r>
              <a:rPr lang="en-US" dirty="0" smtClean="0"/>
              <a:t>1646 </a:t>
            </a:r>
            <a:r>
              <a:rPr lang="en-US" dirty="0" err="1" smtClean="0"/>
              <a:t>asbury</a:t>
            </a:r>
            <a:r>
              <a:rPr lang="en-US" dirty="0" smtClean="0"/>
              <a:t> road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753034"/>
            <a:ext cx="6721475" cy="4480074"/>
          </a:xfrm>
        </p:spPr>
      </p:pic>
    </p:spTree>
    <p:extLst>
      <p:ext uri="{BB962C8B-B14F-4D97-AF65-F5344CB8AC3E}">
        <p14:creationId xmlns:p14="http://schemas.microsoft.com/office/powerpoint/2010/main" val="40243565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Donut boy</a:t>
            </a:r>
            <a:br>
              <a:rPr lang="en-US" dirty="0" smtClean="0"/>
            </a:br>
            <a:r>
              <a:rPr lang="en-US" dirty="0" smtClean="0"/>
              <a:t>1646 </a:t>
            </a:r>
            <a:r>
              <a:rPr lang="en-US" dirty="0" err="1" smtClean="0"/>
              <a:t>asbury</a:t>
            </a:r>
            <a:r>
              <a:rPr lang="en-US" dirty="0" smtClean="0"/>
              <a:t> road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727200"/>
            <a:ext cx="7013575" cy="4675716"/>
          </a:xfrm>
        </p:spPr>
      </p:pic>
    </p:spTree>
    <p:extLst>
      <p:ext uri="{BB962C8B-B14F-4D97-AF65-F5344CB8AC3E}">
        <p14:creationId xmlns:p14="http://schemas.microsoft.com/office/powerpoint/2010/main" val="30966242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Trigger happy tattoo</a:t>
            </a:r>
            <a:br>
              <a:rPr lang="en-US" dirty="0" smtClean="0"/>
            </a:br>
            <a:r>
              <a:rPr lang="en-US" dirty="0" smtClean="0"/>
              <a:t>1660 </a:t>
            </a:r>
            <a:r>
              <a:rPr lang="en-US" dirty="0" err="1" smtClean="0"/>
              <a:t>asbury</a:t>
            </a:r>
            <a:r>
              <a:rPr lang="en-US" dirty="0" smtClean="0"/>
              <a:t> road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2006600"/>
            <a:ext cx="6569075" cy="4379383"/>
          </a:xfrm>
        </p:spPr>
      </p:pic>
    </p:spTree>
    <p:extLst>
      <p:ext uri="{BB962C8B-B14F-4D97-AF65-F5344CB8AC3E}">
        <p14:creationId xmlns:p14="http://schemas.microsoft.com/office/powerpoint/2010/main" val="34049762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Beecher’s</a:t>
            </a:r>
            <a:br>
              <a:rPr lang="en-US" dirty="0" smtClean="0"/>
            </a:br>
            <a:r>
              <a:rPr lang="en-US" dirty="0" smtClean="0"/>
              <a:t>1691 </a:t>
            </a:r>
            <a:r>
              <a:rPr lang="en-US" dirty="0" err="1" smtClean="0"/>
              <a:t>asbury</a:t>
            </a:r>
            <a:r>
              <a:rPr lang="en-US" dirty="0" smtClean="0"/>
              <a:t> road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980800"/>
            <a:ext cx="6721475" cy="4481823"/>
          </a:xfrm>
        </p:spPr>
      </p:pic>
    </p:spTree>
    <p:extLst>
      <p:ext uri="{BB962C8B-B14F-4D97-AF65-F5344CB8AC3E}">
        <p14:creationId xmlns:p14="http://schemas.microsoft.com/office/powerpoint/2010/main" val="3848812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West Dubuque Tap</a:t>
            </a:r>
            <a:br>
              <a:rPr lang="en-US" dirty="0" smtClean="0"/>
            </a:br>
            <a:r>
              <a:rPr lang="en-US" dirty="0" smtClean="0"/>
              <a:t>1701 </a:t>
            </a:r>
            <a:r>
              <a:rPr lang="en-US" dirty="0" err="1" smtClean="0"/>
              <a:t>asbury</a:t>
            </a:r>
            <a:r>
              <a:rPr lang="en-US" dirty="0" smtClean="0"/>
              <a:t> road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981200"/>
            <a:ext cx="6721475" cy="4480983"/>
          </a:xfrm>
        </p:spPr>
      </p:pic>
    </p:spTree>
    <p:extLst>
      <p:ext uri="{BB962C8B-B14F-4D97-AF65-F5344CB8AC3E}">
        <p14:creationId xmlns:p14="http://schemas.microsoft.com/office/powerpoint/2010/main" val="19456888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" y="457200"/>
            <a:ext cx="3846513" cy="781050"/>
          </a:xfrm>
        </p:spPr>
        <p:txBody>
          <a:bodyPr>
            <a:normAutofit/>
          </a:bodyPr>
          <a:lstStyle/>
          <a:p>
            <a:r>
              <a:rPr lang="en-US" dirty="0" smtClean="0"/>
              <a:t>Sara Lee Bakery Outlet</a:t>
            </a:r>
            <a:br>
              <a:rPr lang="en-US" dirty="0" smtClean="0"/>
            </a:br>
            <a:r>
              <a:rPr lang="en-US" dirty="0" smtClean="0"/>
              <a:t>2197 University Avenue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536" y="1752600"/>
            <a:ext cx="6406644" cy="4271096"/>
          </a:xfrm>
        </p:spPr>
      </p:pic>
    </p:spTree>
    <p:extLst>
      <p:ext uri="{BB962C8B-B14F-4D97-AF65-F5344CB8AC3E}">
        <p14:creationId xmlns:p14="http://schemas.microsoft.com/office/powerpoint/2010/main" val="144269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320040"/>
            <a:ext cx="8153400" cy="1143000"/>
          </a:xfrm>
        </p:spPr>
        <p:txBody>
          <a:bodyPr>
            <a:noAutofit/>
          </a:bodyPr>
          <a:lstStyle/>
          <a:p>
            <a:r>
              <a:rPr lang="en-US" sz="2800" dirty="0" smtClean="0"/>
              <a:t>American Cancer Society Discovery Shop</a:t>
            </a:r>
            <a:br>
              <a:rPr lang="en-US" sz="2800" dirty="0" smtClean="0"/>
            </a:br>
            <a:r>
              <a:rPr lang="en-US" sz="2800" dirty="0" smtClean="0"/>
              <a:t>2197 </a:t>
            </a:r>
            <a:r>
              <a:rPr lang="en-US" sz="2800" dirty="0" err="1" smtClean="0"/>
              <a:t>Univeristy</a:t>
            </a:r>
            <a:r>
              <a:rPr lang="en-US" sz="2800" dirty="0" smtClean="0"/>
              <a:t> </a:t>
            </a:r>
            <a:r>
              <a:rPr lang="en-US" sz="2800" dirty="0" err="1" smtClean="0"/>
              <a:t>ave.</a:t>
            </a:r>
            <a:endParaRPr lang="en-US" sz="2800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4220758"/>
            <a:ext cx="3902075" cy="2601383"/>
          </a:xfrm>
        </p:spPr>
      </p:pic>
      <p:pic>
        <p:nvPicPr>
          <p:cNvPr id="11" name="Content Placeholder 10"/>
          <p:cNvPicPr>
            <a:picLocks noGrp="1" noChangeAspect="1"/>
          </p:cNvPicPr>
          <p:nvPr>
            <p:ph sz="quarter" idx="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0200"/>
            <a:ext cx="4206875" cy="2804583"/>
          </a:xfrm>
        </p:spPr>
      </p:pic>
    </p:spTree>
    <p:extLst>
      <p:ext uri="{BB962C8B-B14F-4D97-AF65-F5344CB8AC3E}">
        <p14:creationId xmlns:p14="http://schemas.microsoft.com/office/powerpoint/2010/main" val="541652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Hardees</a:t>
            </a:r>
            <a:br>
              <a:rPr lang="en-US" dirty="0" smtClean="0"/>
            </a:br>
            <a:r>
              <a:rPr lang="en-US" dirty="0" smtClean="0"/>
              <a:t>2196 University Ave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828800"/>
            <a:ext cx="6965951" cy="4643967"/>
          </a:xfrm>
        </p:spPr>
      </p:pic>
    </p:spTree>
    <p:extLst>
      <p:ext uri="{BB962C8B-B14F-4D97-AF65-F5344CB8AC3E}">
        <p14:creationId xmlns:p14="http://schemas.microsoft.com/office/powerpoint/2010/main" val="943184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McGovern Hardware</a:t>
            </a:r>
            <a:br>
              <a:rPr lang="en-US" dirty="0" smtClean="0"/>
            </a:br>
            <a:r>
              <a:rPr lang="en-US" dirty="0" smtClean="0"/>
              <a:t>2220 University Avenue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981200"/>
            <a:ext cx="6632575" cy="4420655"/>
          </a:xfrm>
        </p:spPr>
      </p:pic>
    </p:spTree>
    <p:extLst>
      <p:ext uri="{BB962C8B-B14F-4D97-AF65-F5344CB8AC3E}">
        <p14:creationId xmlns:p14="http://schemas.microsoft.com/office/powerpoint/2010/main" val="4558398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Finley-</a:t>
            </a:r>
            <a:r>
              <a:rPr lang="en-US" dirty="0" err="1" smtClean="0"/>
              <a:t>Hartig</a:t>
            </a:r>
            <a:r>
              <a:rPr lang="en-US" dirty="0" smtClean="0"/>
              <a:t> Homecare</a:t>
            </a:r>
            <a:br>
              <a:rPr lang="en-US" dirty="0" smtClean="0"/>
            </a:br>
            <a:r>
              <a:rPr lang="en-US" dirty="0" smtClean="0"/>
              <a:t>2282 University avenue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752600"/>
            <a:ext cx="6861175" cy="4574637"/>
          </a:xfrm>
        </p:spPr>
      </p:pic>
    </p:spTree>
    <p:extLst>
      <p:ext uri="{BB962C8B-B14F-4D97-AF65-F5344CB8AC3E}">
        <p14:creationId xmlns:p14="http://schemas.microsoft.com/office/powerpoint/2010/main" val="26747210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Butt’s Florist</a:t>
            </a:r>
            <a:br>
              <a:rPr lang="en-US" dirty="0" smtClean="0"/>
            </a:br>
            <a:r>
              <a:rPr lang="en-US" dirty="0" smtClean="0"/>
              <a:t>2300 University avenue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2133600"/>
            <a:ext cx="6403975" cy="4269316"/>
          </a:xfrm>
        </p:spPr>
      </p:pic>
    </p:spTree>
    <p:extLst>
      <p:ext uri="{BB962C8B-B14F-4D97-AF65-F5344CB8AC3E}">
        <p14:creationId xmlns:p14="http://schemas.microsoft.com/office/powerpoint/2010/main" val="26013181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Kwik</a:t>
            </a:r>
            <a:r>
              <a:rPr lang="en-US" dirty="0" smtClean="0"/>
              <a:t> Stop</a:t>
            </a:r>
            <a:br>
              <a:rPr lang="en-US" dirty="0" smtClean="0"/>
            </a:br>
            <a:r>
              <a:rPr lang="en-US" dirty="0" smtClean="0"/>
              <a:t>2335 University Avenue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981200"/>
            <a:ext cx="6264275" cy="4176183"/>
          </a:xfrm>
        </p:spPr>
      </p:pic>
    </p:spTree>
    <p:extLst>
      <p:ext uri="{BB962C8B-B14F-4D97-AF65-F5344CB8AC3E}">
        <p14:creationId xmlns:p14="http://schemas.microsoft.com/office/powerpoint/2010/main" val="30564333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dog house</a:t>
            </a:r>
            <a:br>
              <a:rPr lang="en-US" dirty="0" smtClean="0"/>
            </a:br>
            <a:r>
              <a:rPr lang="en-US" dirty="0" smtClean="0"/>
              <a:t>1646 </a:t>
            </a:r>
            <a:r>
              <a:rPr lang="en-US" dirty="0" err="1" smtClean="0"/>
              <a:t>asbury</a:t>
            </a:r>
            <a:r>
              <a:rPr lang="en-US" dirty="0" smtClean="0"/>
              <a:t> road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2057400"/>
            <a:ext cx="6492875" cy="4328583"/>
          </a:xfrm>
        </p:spPr>
      </p:pic>
    </p:spTree>
    <p:extLst>
      <p:ext uri="{BB962C8B-B14F-4D97-AF65-F5344CB8AC3E}">
        <p14:creationId xmlns:p14="http://schemas.microsoft.com/office/powerpoint/2010/main" val="125638882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2248</TotalTime>
  <Words>1237</Words>
  <Application>Microsoft Office PowerPoint</Application>
  <PresentationFormat>On-screen Show (4:3)</PresentationFormat>
  <Paragraphs>105</Paragraphs>
  <Slides>14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Opulent</vt:lpstr>
      <vt:lpstr>Retail Survey for University Avenue</vt:lpstr>
      <vt:lpstr>Sara Lee Bakery Outlet 2197 University Avenue</vt:lpstr>
      <vt:lpstr>American Cancer Society Discovery Shop 2197 Univeristy ave.</vt:lpstr>
      <vt:lpstr>Hardees 2196 University Ave</vt:lpstr>
      <vt:lpstr>McGovern Hardware 2220 University Avenue</vt:lpstr>
      <vt:lpstr>Finley-Hartig Homecare 2282 University avenue</vt:lpstr>
      <vt:lpstr>Butt’s Florist 2300 University avenue</vt:lpstr>
      <vt:lpstr>Kwik Stop 2335 University Avenue</vt:lpstr>
      <vt:lpstr>The dog house 1646 asbury road</vt:lpstr>
      <vt:lpstr>All about the shirt 1646 asbury road</vt:lpstr>
      <vt:lpstr>Donut boy 1646 asbury road</vt:lpstr>
      <vt:lpstr>Trigger happy tattoo 1660 asbury road</vt:lpstr>
      <vt:lpstr>Beecher’s 1691 asbury road</vt:lpstr>
      <vt:lpstr>West Dubuque Tap 1701 asbury road</vt:lpstr>
    </vt:vector>
  </TitlesOfParts>
  <Company>Loras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Retail Survey for University Avenue</dc:title>
  <dc:creator>Loras</dc:creator>
  <cp:lastModifiedBy>Hitchcock</cp:lastModifiedBy>
  <cp:revision>14</cp:revision>
  <dcterms:created xsi:type="dcterms:W3CDTF">2012-09-17T18:54:25Z</dcterms:created>
  <dcterms:modified xsi:type="dcterms:W3CDTF">2012-09-27T02:13:32Z</dcterms:modified>
</cp:coreProperties>
</file>