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2" r:id="rId2"/>
    <p:sldId id="260" r:id="rId3"/>
    <p:sldId id="261" r:id="rId4"/>
    <p:sldId id="265" r:id="rId5"/>
    <p:sldId id="256" r:id="rId6"/>
    <p:sldId id="271" r:id="rId7"/>
    <p:sldId id="257" r:id="rId8"/>
    <p:sldId id="268" r:id="rId9"/>
    <p:sldId id="269" r:id="rId10"/>
    <p:sldId id="258" r:id="rId11"/>
    <p:sldId id="266" r:id="rId12"/>
    <p:sldId id="267" r:id="rId13"/>
    <p:sldId id="259" r:id="rId14"/>
    <p:sldId id="262" r:id="rId15"/>
    <p:sldId id="263" r:id="rId16"/>
    <p:sldId id="264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6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2D3F7-4AD6-40F6-A808-570851039B2B}" type="datetimeFigureOut">
              <a:rPr lang="en-US" smtClean="0"/>
              <a:t>9/26/2012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53006-E764-4C71-A79C-CDCD48BE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86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Indulgence salon &amp; spa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1044 university avenue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Upscale, family oriented, but mainly women middle aged/older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Thought it was a furniture store, but after that thought it was very fancy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Fancy, relaxing, lots of space for different services such as hair cuts, waxing, massages, manicures, pedicures, nice waiting area, good atmosphere, classy lamps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3 best elements = great atmosphere, professional setup, size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3 worst elements= could not tell what it was from far away, big drapes, too dark to see in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Improve: make it clearer from afar and brighter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35D64-75AB-4E37-8C23-592B3638422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53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3381A26-8095-4418-BE74-B1B0D4E9A198}" type="datetimeFigureOut">
              <a:rPr lang="en-US" smtClean="0"/>
              <a:pPr/>
              <a:t>9/26/2012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A81CF5B-48CE-47F8-81D1-7BAE04FBC6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381A26-8095-4418-BE74-B1B0D4E9A198}" type="datetimeFigureOut">
              <a:rPr lang="en-US" smtClean="0"/>
              <a:pPr/>
              <a:t>9/26/2012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A81CF5B-48CE-47F8-81D1-7BAE04FBC6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381A26-8095-4418-BE74-B1B0D4E9A198}" type="datetimeFigureOut">
              <a:rPr lang="en-US" smtClean="0"/>
              <a:pPr/>
              <a:t>9/26/2012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A81CF5B-48CE-47F8-81D1-7BAE04FBC6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381A26-8095-4418-BE74-B1B0D4E9A198}" type="datetimeFigureOut">
              <a:rPr lang="en-US" smtClean="0"/>
              <a:pPr/>
              <a:t>9/26/2012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A81CF5B-48CE-47F8-81D1-7BAE04FBC6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381A26-8095-4418-BE74-B1B0D4E9A198}" type="datetimeFigureOut">
              <a:rPr lang="en-US" smtClean="0"/>
              <a:pPr/>
              <a:t>9/26/2012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A81CF5B-48CE-47F8-81D1-7BAE04FBC6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381A26-8095-4418-BE74-B1B0D4E9A198}" type="datetimeFigureOut">
              <a:rPr lang="en-US" smtClean="0"/>
              <a:pPr/>
              <a:t>9/26/2012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A81CF5B-48CE-47F8-81D1-7BAE04FBC6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381A26-8095-4418-BE74-B1B0D4E9A198}" type="datetimeFigureOut">
              <a:rPr lang="en-US" smtClean="0"/>
              <a:pPr/>
              <a:t>9/26/2012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A81CF5B-48CE-47F8-81D1-7BAE04FBC6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381A26-8095-4418-BE74-B1B0D4E9A198}" type="datetimeFigureOut">
              <a:rPr lang="en-US" smtClean="0"/>
              <a:pPr/>
              <a:t>9/26/2012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A81CF5B-48CE-47F8-81D1-7BAE04FBC6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381A26-8095-4418-BE74-B1B0D4E9A198}" type="datetimeFigureOut">
              <a:rPr lang="en-US" smtClean="0"/>
              <a:pPr/>
              <a:t>9/26/2012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A81CF5B-48CE-47F8-81D1-7BAE04FBC6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83381A26-8095-4418-BE74-B1B0D4E9A198}" type="datetimeFigureOut">
              <a:rPr lang="en-US" smtClean="0"/>
              <a:pPr/>
              <a:t>9/26/2012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A81CF5B-48CE-47F8-81D1-7BAE04FBC6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3381A26-8095-4418-BE74-B1B0D4E9A198}" type="datetimeFigureOut">
              <a:rPr lang="en-US" smtClean="0"/>
              <a:pPr/>
              <a:t>9/26/2012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A81CF5B-48CE-47F8-81D1-7BAE04FBC6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3381A26-8095-4418-BE74-B1B0D4E9A198}" type="datetimeFigureOut">
              <a:rPr lang="en-US" smtClean="0"/>
              <a:pPr/>
              <a:t>9/26/2012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A81CF5B-48CE-47F8-81D1-7BAE04FBC6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University Avenue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impression: run down</a:t>
            </a:r>
          </a:p>
          <a:p>
            <a:r>
              <a:rPr lang="en-US" dirty="0" smtClean="0"/>
              <a:t>Second impression: pretty nice, more impressed than exterior</a:t>
            </a:r>
          </a:p>
          <a:p>
            <a:r>
              <a:rPr lang="en-US" dirty="0" smtClean="0"/>
              <a:t>Good and bad elements of window: open and can see inside, nothing in the window</a:t>
            </a:r>
          </a:p>
          <a:p>
            <a:r>
              <a:rPr lang="en-US" dirty="0" smtClean="0"/>
              <a:t>Improve on the windows and exterior in general to attract people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Asana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Extreme Sporting (Skateboarding, snowboarding, related fashions)</a:t>
            </a:r>
          </a:p>
          <a:p>
            <a:r>
              <a:rPr lang="en-US" dirty="0" smtClean="0"/>
              <a:t>Very bland sign</a:t>
            </a:r>
          </a:p>
          <a:p>
            <a:r>
              <a:rPr lang="en-US" dirty="0" smtClean="0"/>
              <a:t>Bland exterior</a:t>
            </a:r>
          </a:p>
          <a:p>
            <a:r>
              <a:rPr lang="en-US" dirty="0" smtClean="0"/>
              <a:t>Nice interior</a:t>
            </a:r>
          </a:p>
          <a:p>
            <a:r>
              <a:rPr lang="en-US" dirty="0" smtClean="0"/>
              <a:t>Well placed products made the design work</a:t>
            </a:r>
          </a:p>
          <a:p>
            <a:r>
              <a:rPr lang="en-US" dirty="0" smtClean="0"/>
              <a:t>Improve exterior especially the sign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Reality Check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81100" y="8763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585547" y="-1528147"/>
            <a:ext cx="2306281" cy="947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341241" y="-1055240"/>
            <a:ext cx="2301744" cy="89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491345" y="-900545"/>
            <a:ext cx="2161309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Target market – Families</a:t>
            </a:r>
          </a:p>
          <a:p>
            <a:r>
              <a:rPr lang="en-US" dirty="0" smtClean="0"/>
              <a:t>First Impression – Old Building, Huge Happy Joes Sign that is appealing</a:t>
            </a:r>
          </a:p>
          <a:p>
            <a:r>
              <a:rPr lang="en-US" dirty="0" smtClean="0"/>
              <a:t>Inside – Pictures on walls, Televisions, good vibe</a:t>
            </a:r>
          </a:p>
          <a:p>
            <a:r>
              <a:rPr lang="en-US" dirty="0" smtClean="0"/>
              <a:t>Best Elements – Great taste, Mix and match kinds of pizzas in one, Birthday parties</a:t>
            </a:r>
          </a:p>
          <a:p>
            <a:r>
              <a:rPr lang="en-US" dirty="0" smtClean="0"/>
              <a:t>Worst Elements – Expensive, Inconvenient, Old building</a:t>
            </a:r>
          </a:p>
          <a:p>
            <a:r>
              <a:rPr lang="en-US" dirty="0" smtClean="0"/>
              <a:t>Improvement – Lower prices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Happy Joes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0479" t="13570" r="19863" b="59289"/>
          <a:stretch>
            <a:fillRect/>
          </a:stretch>
        </p:blipFill>
        <p:spPr bwMode="auto">
          <a:xfrm rot="16200000">
            <a:off x="2461266" y="-1242066"/>
            <a:ext cx="4343400" cy="926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Upscale, family oriented, but mainly women middle aged/older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Thought it was a furniture store, but after that thought it was very fancy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Fancy, relaxing, lots of space for different services such as hair cuts, waxing, massages, manicures, pedicures, nice waiting area, good atmosphere, classy lamps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3 best elements = great atmosphere, professional setup, size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3 worst elements= could not tell what it was from far away, big drapes, too dark to see in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Improve: make it clearer from afar and brighter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Indulgence Salon and Spa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40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62</TotalTime>
  <Words>346</Words>
  <Application>Microsoft Office PowerPoint</Application>
  <PresentationFormat>On-screen Show (4:3)</PresentationFormat>
  <Paragraphs>36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Concourse</vt:lpstr>
      <vt:lpstr>University Avenue</vt:lpstr>
      <vt:lpstr>PowerPoint Presentation</vt:lpstr>
      <vt:lpstr>PowerPoint Presentation</vt:lpstr>
      <vt:lpstr>PowerPoint Presentation</vt:lpstr>
      <vt:lpstr>Happy Joes</vt:lpstr>
      <vt:lpstr>PowerPoint Presentation</vt:lpstr>
      <vt:lpstr>Indulgence Salon and Spa</vt:lpstr>
      <vt:lpstr>PowerPoint Presentation</vt:lpstr>
      <vt:lpstr>PowerPoint Presentation</vt:lpstr>
      <vt:lpstr>Asana</vt:lpstr>
      <vt:lpstr>PowerPoint Presentation</vt:lpstr>
      <vt:lpstr>PowerPoint Presentation</vt:lpstr>
      <vt:lpstr>Reality Check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Joes</dc:title>
  <dc:creator>Owner</dc:creator>
  <cp:lastModifiedBy>Hitchcock</cp:lastModifiedBy>
  <cp:revision>8</cp:revision>
  <dcterms:created xsi:type="dcterms:W3CDTF">2012-09-24T03:59:08Z</dcterms:created>
  <dcterms:modified xsi:type="dcterms:W3CDTF">2012-09-26T20:05:47Z</dcterms:modified>
</cp:coreProperties>
</file>