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9" r:id="rId2"/>
    <p:sldId id="260" r:id="rId3"/>
    <p:sldId id="257" r:id="rId4"/>
    <p:sldId id="258" r:id="rId5"/>
    <p:sldId id="261" r:id="rId6"/>
    <p:sldId id="269" r:id="rId7"/>
    <p:sldId id="263" r:id="rId8"/>
    <p:sldId id="270" r:id="rId9"/>
    <p:sldId id="265" r:id="rId10"/>
    <p:sldId id="271" r:id="rId11"/>
    <p:sldId id="26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4" autoAdjust="0"/>
  </p:normalViewPr>
  <p:slideViewPr>
    <p:cSldViewPr>
      <p:cViewPr varScale="1">
        <p:scale>
          <a:sx n="49" d="100"/>
          <a:sy n="49" d="100"/>
        </p:scale>
        <p:origin x="-102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8287A-A3AD-44EC-B569-8CD01B3FAD62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4327C-1939-4533-ABB5-87375690E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94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picture</a:t>
            </a:r>
            <a:r>
              <a:rPr lang="en-US" baseline="0" dirty="0" smtClean="0"/>
              <a:t> of the front of the store. It wasn’t flashy but did a good job of catching people’s attention with its bold title.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4327C-1939-4533-ABB5-87375690ED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1BE5-8E8B-48AC-8611-BF178E1FF1B2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8B31-1F46-4D2B-9A58-0997816E2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1BE5-8E8B-48AC-8611-BF178E1FF1B2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8B31-1F46-4D2B-9A58-0997816E2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1BE5-8E8B-48AC-8611-BF178E1FF1B2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8B31-1F46-4D2B-9A58-0997816E2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1BE5-8E8B-48AC-8611-BF178E1FF1B2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8B31-1F46-4D2B-9A58-0997816E2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1BE5-8E8B-48AC-8611-BF178E1FF1B2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8B31-1F46-4D2B-9A58-0997816E2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1BE5-8E8B-48AC-8611-BF178E1FF1B2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8B31-1F46-4D2B-9A58-0997816E26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1BE5-8E8B-48AC-8611-BF178E1FF1B2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8B31-1F46-4D2B-9A58-0997816E2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1BE5-8E8B-48AC-8611-BF178E1FF1B2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8B31-1F46-4D2B-9A58-0997816E2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1BE5-8E8B-48AC-8611-BF178E1FF1B2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8B31-1F46-4D2B-9A58-0997816E2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1BE5-8E8B-48AC-8611-BF178E1FF1B2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1D8B31-1F46-4D2B-9A58-0997816E2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1BE5-8E8B-48AC-8611-BF178E1FF1B2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8B31-1F46-4D2B-9A58-0997816E2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62F1BE5-8E8B-48AC-8611-BF178E1FF1B2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D1D8B31-1F46-4D2B-9A58-0997816E26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pPr algn="ctr"/>
            <a:r>
              <a:rPr lang="en-US" sz="4000" b="1" cap="none" dirty="0" smtClean="0">
                <a:latin typeface="Calibri" pitchFamily="34" charset="0"/>
                <a:cs typeface="Calibri" pitchFamily="34" charset="0"/>
              </a:rPr>
              <a:t>Downtown Dubuque Shopping Area </a:t>
            </a:r>
            <a:endParaRPr lang="en-US" sz="4000" b="1" cap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914400"/>
          </a:xfrm>
        </p:spPr>
        <p:txBody>
          <a:bodyPr>
            <a:normAutofit/>
          </a:bodyPr>
          <a:lstStyle/>
          <a:p>
            <a:pPr algn="ctr"/>
            <a:r>
              <a:rPr lang="en-US" sz="2000" cap="none" dirty="0" smtClean="0">
                <a:latin typeface="Calibri" pitchFamily="34" charset="0"/>
                <a:cs typeface="Calibri" pitchFamily="34" charset="0"/>
              </a:rPr>
              <a:t>Ayush Joshi</a:t>
            </a:r>
            <a:r>
              <a:rPr lang="en-US" sz="2000" cap="none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cap="none" dirty="0" smtClean="0">
                <a:latin typeface="Calibri" pitchFamily="34" charset="0"/>
                <a:cs typeface="Calibri" pitchFamily="34" charset="0"/>
              </a:rPr>
              <a:t>Steven McDonough, Bo Anderson &amp; Kyle Kirchhoff</a:t>
            </a:r>
            <a:endParaRPr lang="en-US" sz="2000" cap="non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86969"/>
            <a:ext cx="6273800" cy="375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8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none" dirty="0" smtClean="0">
                <a:latin typeface="Calibri" pitchFamily="34" charset="0"/>
                <a:cs typeface="Calibri" pitchFamily="34" charset="0"/>
              </a:rPr>
              <a:t>HJ’s Fashion Emporium - </a:t>
            </a:r>
            <a:r>
              <a:rPr lang="en-US" b="1" cap="none" dirty="0" smtClean="0">
                <a:latin typeface="Calibri" pitchFamily="34" charset="0"/>
                <a:cs typeface="Calibri" pitchFamily="34" charset="0"/>
              </a:rPr>
              <a:t>Information</a:t>
            </a:r>
            <a:endParaRPr lang="en-US" b="1" cap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3001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Location: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163 Main Street, Dubuque IA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Services: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Bar &amp; Grill and nightclub/bar during weekend nights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Target Market: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College students and middle aged adults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Pros: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Nice window displays, Main Street</a:t>
            </a:r>
            <a:endParaRPr lang="en-US" sz="2000" b="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Cons: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Next to Tavern, </a:t>
            </a:r>
            <a:r>
              <a:rPr lang="en-US" sz="2000" b="0" smtClean="0">
                <a:latin typeface="Calibri" pitchFamily="34" charset="0"/>
                <a:cs typeface="Calibri" pitchFamily="34" charset="0"/>
              </a:rPr>
              <a:t>misleadingly small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8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cap="none" dirty="0" smtClean="0">
                <a:latin typeface="Calibri" pitchFamily="34" charset="0"/>
                <a:cs typeface="Calibri" pitchFamily="34" charset="0"/>
              </a:rPr>
              <a:t>Random Photos</a:t>
            </a:r>
            <a:endParaRPr lang="en-US" sz="4000" b="1" cap="non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3352800" cy="5599522"/>
          </a:xfrm>
        </p:spPr>
      </p:pic>
      <p:pic>
        <p:nvPicPr>
          <p:cNvPr id="8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962400"/>
            <a:ext cx="4624318" cy="2768586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143000"/>
            <a:ext cx="4648200" cy="278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2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799"/>
            <a:ext cx="7315200" cy="5700811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cap="none" dirty="0" smtClean="0">
                <a:latin typeface="Calibri" pitchFamily="34" charset="0"/>
                <a:cs typeface="Calibri" pitchFamily="34" charset="0"/>
              </a:rPr>
              <a:t>The End</a:t>
            </a:r>
            <a:endParaRPr lang="en-US" sz="4000" b="1" cap="none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51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cap="none" dirty="0" smtClean="0">
                <a:latin typeface="Calibri" pitchFamily="34" charset="0"/>
                <a:cs typeface="Calibri" pitchFamily="34" charset="0"/>
              </a:rPr>
              <a:t>Downtown Area Map</a:t>
            </a:r>
            <a:endParaRPr lang="en-US" sz="4000" b="1" cap="non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272020" cy="4953000"/>
          </a:xfrm>
        </p:spPr>
      </p:pic>
    </p:spTree>
    <p:extLst>
      <p:ext uri="{BB962C8B-B14F-4D97-AF65-F5344CB8AC3E}">
        <p14:creationId xmlns:p14="http://schemas.microsoft.com/office/powerpoint/2010/main" val="172071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cap="none" dirty="0" smtClean="0">
                <a:latin typeface="Calibri" pitchFamily="34" charset="0"/>
                <a:cs typeface="Calibri" pitchFamily="34" charset="0"/>
              </a:rPr>
              <a:t>Mission Thrift Store</a:t>
            </a:r>
            <a:endParaRPr lang="en-US" sz="4000" b="1" cap="non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6710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67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none" dirty="0" smtClean="0">
                <a:latin typeface="Calibri" pitchFamily="34" charset="0"/>
                <a:cs typeface="Calibri" pitchFamily="34" charset="0"/>
              </a:rPr>
              <a:t>Mission Thrift Store - Information</a:t>
            </a:r>
            <a:endParaRPr lang="en-US" b="1" cap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3001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Location: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398 Main Street, Dubuque IA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Front Window: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Items sold: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Used Goods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Target Market: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Low income people(men/women) of all ages living in the city area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Pros: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Furniture, Hidden Treasure, Shop Keeper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Cons: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Window, Price Labeling, Customer Service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7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4328021" cy="2590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400"/>
            <a:ext cx="4326905" cy="2590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cap="none" dirty="0" smtClean="0">
                <a:latin typeface="Calibri" pitchFamily="34" charset="0"/>
                <a:cs typeface="Calibri" pitchFamily="34" charset="0"/>
              </a:rPr>
              <a:t>Mason Dixon Saloon</a:t>
            </a:r>
            <a:endParaRPr lang="en-US" sz="4000" b="1" cap="none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034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none" dirty="0" smtClean="0">
                <a:latin typeface="Calibri" pitchFamily="34" charset="0"/>
                <a:cs typeface="Calibri" pitchFamily="34" charset="0"/>
              </a:rPr>
              <a:t>Mason Dixon Saloon - Information</a:t>
            </a:r>
            <a:endParaRPr lang="en-US" b="1" cap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3001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Location: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163 Main Street, Dubuque IA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Front Window: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Two large windows showing the inside with several beer lights and a Hawkeyes banner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Services: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Bar &amp; Grill and nightclub/bar during weekend nights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Target Market: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College students and middle aged adults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Pros: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Large Windows, Location, Bar Sign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Cons: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Name/Image, Too Plain, Basement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292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cap="none" dirty="0" smtClean="0">
                <a:latin typeface="Calibri" pitchFamily="34" charset="0"/>
                <a:cs typeface="Calibri" pitchFamily="34" charset="0"/>
              </a:rPr>
              <a:t>Corked</a:t>
            </a:r>
            <a:endParaRPr lang="en-US" sz="4000" b="1" cap="non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7162800" cy="5372101"/>
          </a:xfrm>
        </p:spPr>
      </p:pic>
    </p:spTree>
    <p:extLst>
      <p:ext uri="{BB962C8B-B14F-4D97-AF65-F5344CB8AC3E}">
        <p14:creationId xmlns:p14="http://schemas.microsoft.com/office/powerpoint/2010/main" val="1397388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none" dirty="0" smtClean="0">
                <a:latin typeface="Calibri" pitchFamily="34" charset="0"/>
                <a:cs typeface="Calibri" pitchFamily="34" charset="0"/>
              </a:rPr>
              <a:t>Corked - Information</a:t>
            </a:r>
            <a:endParaRPr lang="en-US" b="1" cap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3001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Location: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269 Main Street, Dubuque IA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Front Window: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Services: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Chocolate Shop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Target Market: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Upper-Middle class adults and couples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Pros: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Awning, flower pots &amp; windows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Cons: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Complicated Doors, Next to Chocolate Shop, next to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Taven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516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8300" y="1816100"/>
            <a:ext cx="5384800" cy="4038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4325" y="1819275"/>
            <a:ext cx="5410200" cy="40576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cap="none" dirty="0" smtClean="0">
                <a:latin typeface="Calibri" pitchFamily="34" charset="0"/>
                <a:cs typeface="Calibri" pitchFamily="34" charset="0"/>
              </a:rPr>
              <a:t>HJ’s Fashion Emporium</a:t>
            </a:r>
            <a:endParaRPr lang="en-US" sz="4000" b="1" cap="none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50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176</TotalTime>
  <Words>276</Words>
  <Application>Microsoft Office PowerPoint</Application>
  <PresentationFormat>On-screen Show (4:3)</PresentationFormat>
  <Paragraphs>38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Angles</vt:lpstr>
      <vt:lpstr>Downtown Dubuque Shopping Area </vt:lpstr>
      <vt:lpstr>Downtown Area Map</vt:lpstr>
      <vt:lpstr>Mission Thrift Store</vt:lpstr>
      <vt:lpstr>Mission Thrift Store - Information</vt:lpstr>
      <vt:lpstr>Mason Dixon Saloon</vt:lpstr>
      <vt:lpstr>Mason Dixon Saloon - Information</vt:lpstr>
      <vt:lpstr>Corked</vt:lpstr>
      <vt:lpstr>Corked - Information</vt:lpstr>
      <vt:lpstr>HJ’s Fashion Emporium</vt:lpstr>
      <vt:lpstr>HJ’s Fashion Emporium - Information</vt:lpstr>
      <vt:lpstr>Random Photos</vt:lpstr>
      <vt:lpstr>The End</vt:lpstr>
    </vt:vector>
  </TitlesOfParts>
  <Company>Loras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Thrift Store</dc:title>
  <dc:creator>T410Test</dc:creator>
  <cp:lastModifiedBy>Bo J. Anderson</cp:lastModifiedBy>
  <cp:revision>11</cp:revision>
  <dcterms:created xsi:type="dcterms:W3CDTF">2012-09-24T04:44:21Z</dcterms:created>
  <dcterms:modified xsi:type="dcterms:W3CDTF">2012-09-24T15:16:00Z</dcterms:modified>
</cp:coreProperties>
</file>