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7" autoAdjust="0"/>
    <p:restoredTop sz="94660"/>
  </p:normalViewPr>
  <p:slideViewPr>
    <p:cSldViewPr>
      <p:cViewPr varScale="1">
        <p:scale>
          <a:sx n="59" d="100"/>
          <a:sy n="59" d="100"/>
        </p:scale>
        <p:origin x="-77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4422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2740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9144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8721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7041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7016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6968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694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883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0707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2654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C09A9-E71B-47B4-B7CE-B627B5E2E6EA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22E5-05D0-488D-B236-EBF0C313A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alena.org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320729"/>
            <a:ext cx="6934200" cy="42165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Old English Text MT" pitchFamily="66" charset="0"/>
              </a:rPr>
              <a:t>Celtic Tiger</a:t>
            </a:r>
          </a:p>
          <a:p>
            <a:pPr algn="ctr"/>
            <a:endParaRPr lang="en-US" sz="4400" dirty="0" smtClean="0">
              <a:latin typeface="Old English Text MT" pitchFamily="66" charset="0"/>
            </a:endParaRPr>
          </a:p>
          <a:p>
            <a:pPr algn="ctr"/>
            <a:r>
              <a:rPr lang="en-US" sz="3600" dirty="0" smtClean="0">
                <a:latin typeface="Old English Text MT" pitchFamily="66" charset="0"/>
              </a:rPr>
              <a:t>Cole  Mariottini</a:t>
            </a:r>
          </a:p>
          <a:p>
            <a:pPr algn="ctr"/>
            <a:r>
              <a:rPr lang="en-US" sz="3600" dirty="0" smtClean="0">
                <a:latin typeface="Old English Text MT" pitchFamily="66" charset="0"/>
              </a:rPr>
              <a:t>Steven Avenarius</a:t>
            </a:r>
          </a:p>
          <a:p>
            <a:pPr algn="ctr"/>
            <a:r>
              <a:rPr lang="en-US" sz="3600" dirty="0" smtClean="0">
                <a:latin typeface="Old English Text MT" pitchFamily="66" charset="0"/>
              </a:rPr>
              <a:t>Elizabeth Eversole</a:t>
            </a:r>
          </a:p>
          <a:p>
            <a:pPr algn="ctr"/>
            <a:r>
              <a:rPr lang="en-US" sz="3600" dirty="0" smtClean="0">
                <a:latin typeface="Old English Text MT" pitchFamily="66" charset="0"/>
              </a:rPr>
              <a:t>Steve Wilke</a:t>
            </a:r>
          </a:p>
        </p:txBody>
      </p:sp>
    </p:spTree>
    <p:extLst>
      <p:ext uri="{BB962C8B-B14F-4D97-AF65-F5344CB8AC3E}">
        <p14:creationId xmlns:p14="http://schemas.microsoft.com/office/powerpoint/2010/main" val="171941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45268"/>
          <a:stretch/>
        </p:blipFill>
        <p:spPr>
          <a:xfrm>
            <a:off x="1044647" y="2378303"/>
            <a:ext cx="7054707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8108" y="1290034"/>
            <a:ext cx="6760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Old English Text MT" pitchFamily="66" charset="0"/>
              </a:rPr>
              <a:t>Food every where you look</a:t>
            </a:r>
            <a:endParaRPr lang="en-US" sz="48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52499"/>
            <a:ext cx="3280559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1447800"/>
            <a:ext cx="32004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Old English Text MT" pitchFamily="66" charset="0"/>
              </a:rPr>
              <a:t>We just had to add this to the project </a:t>
            </a:r>
            <a:r>
              <a:rPr lang="en-US" sz="6000" dirty="0" smtClean="0">
                <a:latin typeface="Old English Text MT" pitchFamily="66" charset="0"/>
                <a:sym typeface="Wingdings" pitchFamily="2" charset="2"/>
              </a:rPr>
              <a:t></a:t>
            </a:r>
            <a:endParaRPr lang="en-US" sz="60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t="38122" r="20954" b="32394"/>
          <a:stretch/>
        </p:blipFill>
        <p:spPr>
          <a:xfrm>
            <a:off x="1202337" y="914401"/>
            <a:ext cx="4055464" cy="3017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3" t="42441" r="35684" b="45165"/>
          <a:stretch/>
        </p:blipFill>
        <p:spPr>
          <a:xfrm>
            <a:off x="1202337" y="4038600"/>
            <a:ext cx="3307493" cy="2042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1" y="1524000"/>
            <a:ext cx="228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Old English Text MT" pitchFamily="66" charset="0"/>
              </a:rPr>
              <a:t>Hmmm?  Not sure what </a:t>
            </a:r>
            <a:r>
              <a:rPr lang="en-US" sz="4400" dirty="0" smtClean="0">
                <a:latin typeface="Old English Text MT" pitchFamily="66" charset="0"/>
              </a:rPr>
              <a:t>they’re </a:t>
            </a:r>
            <a:r>
              <a:rPr lang="en-US" sz="4400" dirty="0" smtClean="0">
                <a:latin typeface="Old English Text MT" pitchFamily="66" charset="0"/>
              </a:rPr>
              <a:t>shooting for here?</a:t>
            </a:r>
            <a:endParaRPr lang="en-US" sz="44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24146" r="11267" b="26777"/>
          <a:stretch/>
        </p:blipFill>
        <p:spPr>
          <a:xfrm>
            <a:off x="1107271" y="2667000"/>
            <a:ext cx="6929460" cy="3158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2531" y="1077532"/>
            <a:ext cx="5867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Old English Text MT" pitchFamily="66" charset="0"/>
              </a:rPr>
              <a:t>Does a SALE sign in front of a store attract people to stop? </a:t>
            </a:r>
            <a:endParaRPr lang="en-US" sz="36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4883" y="990600"/>
            <a:ext cx="6574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Old English Text MT" pitchFamily="66" charset="0"/>
              </a:rPr>
              <a:t>Worked on Elizabeth</a:t>
            </a:r>
            <a:endParaRPr lang="en-US" sz="6000" dirty="0">
              <a:latin typeface="Old English Text MT" pitchFamily="66" charset="0"/>
            </a:endParaRPr>
          </a:p>
        </p:txBody>
      </p:sp>
      <p:pic>
        <p:nvPicPr>
          <p:cNvPr id="4" name="Elizabeth window shopp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004" y="2006263"/>
            <a:ext cx="6436973" cy="3719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24074"/>
            <a:ext cx="6891867" cy="3876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0932" y="990600"/>
            <a:ext cx="5943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Old English Text MT" pitchFamily="66" charset="0"/>
              </a:rPr>
              <a:t>What caught her eye?</a:t>
            </a:r>
            <a:endParaRPr lang="en-US" sz="54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36" y="1614152"/>
            <a:ext cx="6672729" cy="44196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2446618" y="843709"/>
            <a:ext cx="4250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Old English Text MT" pitchFamily="66" charset="0"/>
              </a:rPr>
              <a:t>A little Irish flair</a:t>
            </a:r>
            <a:endParaRPr lang="en-US" sz="44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40" y="933449"/>
            <a:ext cx="2807494" cy="499109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876800" y="1905000"/>
            <a:ext cx="30522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Old English Text MT" pitchFamily="66" charset="0"/>
              </a:rPr>
              <a:t>Does anyone else see a horse?</a:t>
            </a:r>
            <a:endParaRPr lang="en-US" sz="54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93"/>
          <a:stretch/>
        </p:blipFill>
        <p:spPr>
          <a:xfrm>
            <a:off x="1219200" y="990600"/>
            <a:ext cx="48768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1447800"/>
            <a:ext cx="152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Old English Text MT" pitchFamily="66" charset="0"/>
              </a:rPr>
              <a:t>Cole taking notes along the way</a:t>
            </a:r>
            <a:endParaRPr lang="en-US" sz="40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1" y="2438400"/>
            <a:ext cx="6375400" cy="3586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5551" y="1219200"/>
            <a:ext cx="669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Old English Text MT" pitchFamily="66" charset="0"/>
              </a:rPr>
              <a:t>Fair amount of traffic for a Friday</a:t>
            </a:r>
            <a:endParaRPr lang="en-US" sz="36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990599"/>
            <a:ext cx="3855720" cy="2403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82013"/>
            <a:ext cx="2743200" cy="2446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73" y="3581400"/>
            <a:ext cx="3733801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3510677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ld English Text MT" pitchFamily="66" charset="0"/>
              </a:rPr>
              <a:t>Galena of long ago</a:t>
            </a:r>
            <a:endParaRPr lang="en-US" sz="54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3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1524000"/>
            <a:ext cx="6477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Old English Text MT" pitchFamily="66" charset="0"/>
              </a:rPr>
              <a:t>We hope you enjoyed our little trip to Galena, Illinois.</a:t>
            </a:r>
          </a:p>
          <a:p>
            <a:pPr algn="ctr"/>
            <a:r>
              <a:rPr lang="en-US" sz="4000" dirty="0" smtClean="0">
                <a:latin typeface="Old English Text MT" pitchFamily="66" charset="0"/>
              </a:rPr>
              <a:t>We look forward to your presentation.</a:t>
            </a:r>
          </a:p>
          <a:p>
            <a:pPr algn="ctr"/>
            <a:endParaRPr lang="en-US" sz="4000" dirty="0">
              <a:latin typeface="Old English Text MT" pitchFamily="66" charset="0"/>
            </a:endParaRPr>
          </a:p>
          <a:p>
            <a:pPr algn="ctr"/>
            <a:r>
              <a:rPr lang="en-US" sz="4000" dirty="0" smtClean="0">
                <a:hlinkClick r:id="rId3"/>
              </a:rPr>
              <a:t>http://galena.org/</a:t>
            </a:r>
            <a:endParaRPr lang="en-US" sz="4000" dirty="0" smtClean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14575"/>
            <a:ext cx="6553200" cy="3686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6216" y="1219200"/>
            <a:ext cx="6431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Old English Text MT" pitchFamily="66" charset="0"/>
              </a:rPr>
              <a:t>Window shopping Galena, IL</a:t>
            </a:r>
            <a:endParaRPr lang="en-US" sz="40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50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21066" r="1633" b="33972"/>
          <a:stretch/>
        </p:blipFill>
        <p:spPr>
          <a:xfrm>
            <a:off x="1219201" y="1981200"/>
            <a:ext cx="3352800" cy="403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1" y="1277155"/>
            <a:ext cx="708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Old English Text MT" pitchFamily="66" charset="0"/>
              </a:rPr>
              <a:t>A little coffee to start the morning off right</a:t>
            </a:r>
            <a:endParaRPr lang="en-US" sz="3200" dirty="0">
              <a:latin typeface="Old English Text MT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9533" r="42958" b="2739"/>
          <a:stretch/>
        </p:blipFill>
        <p:spPr>
          <a:xfrm>
            <a:off x="5029200" y="2021843"/>
            <a:ext cx="2949262" cy="399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63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47" y="1521333"/>
            <a:ext cx="6452705" cy="4301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8276" y="990600"/>
            <a:ext cx="652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Old English Text MT" pitchFamily="66" charset="0"/>
              </a:rPr>
              <a:t>This man obviously has </a:t>
            </a:r>
            <a:r>
              <a:rPr lang="en-US" sz="2800" dirty="0" smtClean="0">
                <a:latin typeface="Old English Text MT" pitchFamily="66" charset="0"/>
              </a:rPr>
              <a:t>too </a:t>
            </a:r>
            <a:r>
              <a:rPr lang="en-US" sz="2800" dirty="0" smtClean="0">
                <a:latin typeface="Old English Text MT" pitchFamily="66" charset="0"/>
              </a:rPr>
              <a:t>much to do today</a:t>
            </a:r>
            <a:endParaRPr lang="en-US" sz="28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825498"/>
            <a:ext cx="3421531" cy="2266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12800"/>
            <a:ext cx="2971800" cy="528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1219200"/>
            <a:ext cx="358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Old English Text MT" pitchFamily="66" charset="0"/>
              </a:rPr>
              <a:t>Is it </a:t>
            </a:r>
            <a:r>
              <a:rPr lang="en-US" sz="4400" dirty="0" smtClean="0">
                <a:latin typeface="Old English Text MT" pitchFamily="66" charset="0"/>
              </a:rPr>
              <a:t>too </a:t>
            </a:r>
            <a:r>
              <a:rPr lang="en-US" sz="4400" dirty="0" smtClean="0">
                <a:latin typeface="Old English Text MT" pitchFamily="66" charset="0"/>
              </a:rPr>
              <a:t>early for Pizza and Ice Cream?</a:t>
            </a:r>
            <a:endParaRPr lang="en-US" sz="44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911710"/>
            <a:ext cx="4114800" cy="51080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1219200"/>
            <a:ext cx="2286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Old English Text MT" pitchFamily="66" charset="0"/>
              </a:rPr>
              <a:t>This sign should be in front of a dentist office not a burger joint</a:t>
            </a:r>
            <a:endParaRPr lang="en-US" sz="40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399"/>
            <a:ext cx="4542312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1720839"/>
            <a:ext cx="190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Old English Text MT" pitchFamily="66" charset="0"/>
              </a:rPr>
              <a:t>For this kind of money, I hope they have gold in them</a:t>
            </a:r>
            <a:endParaRPr lang="en-US" sz="36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sw479308\AppData\Local\Microsoft\Windows\Temporary Internet Files\Content.IE5\8JX9IR8M\MC900265598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398"/>
            <a:ext cx="3381500" cy="5105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12192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Old English Text MT" pitchFamily="66" charset="0"/>
              </a:rPr>
              <a:t>Something for the other senses to enjoy. I think they had a fan blowing the smell of great candles into the street.</a:t>
            </a:r>
            <a:endParaRPr lang="en-US" sz="3600" dirty="0"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67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192</Words>
  <Application>Microsoft Office PowerPoint</Application>
  <PresentationFormat>On-screen Show (4:3)</PresentationFormat>
  <Paragraphs>28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Loras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T410Test</dc:creator>
  <cp:lastModifiedBy>T410Test</cp:lastModifiedBy>
  <cp:revision>18</cp:revision>
  <dcterms:created xsi:type="dcterms:W3CDTF">2012-09-23T18:31:15Z</dcterms:created>
  <dcterms:modified xsi:type="dcterms:W3CDTF">2012-09-23T22:20:49Z</dcterms:modified>
</cp:coreProperties>
</file>