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0" r:id="rId3"/>
    <p:sldId id="256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88CFDD-F3CF-4D75-B438-6B0F8983A0DF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CB0857-4442-4833-B4F1-9694F7F74C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82296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Retail Survey</a:t>
            </a:r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smtClean="0"/>
              <a:t>Bluff </a:t>
            </a:r>
            <a:r>
              <a:rPr lang="en-US" dirty="0" smtClean="0"/>
              <a:t>Street Group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077200" cy="14996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Mike Considine</a:t>
            </a:r>
          </a:p>
          <a:p>
            <a:r>
              <a:rPr lang="en-US" dirty="0"/>
              <a:t>Griffin Weihe</a:t>
            </a:r>
          </a:p>
          <a:p>
            <a:r>
              <a:rPr lang="en-US" dirty="0"/>
              <a:t>Erica Frana</a:t>
            </a:r>
          </a:p>
          <a:p>
            <a:r>
              <a:rPr lang="en-US" dirty="0"/>
              <a:t>Hannah Kass-Aten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81556"/>
            <a:ext cx="3556469" cy="4761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9306"/>
            <a:ext cx="7924800" cy="2011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Shamrock Jewelers</a:t>
            </a:r>
            <a:br>
              <a:rPr lang="en-US" sz="3200" dirty="0" smtClean="0"/>
            </a:br>
            <a:r>
              <a:rPr lang="en-US" sz="3200" dirty="0" smtClean="0"/>
              <a:t>432 West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Street, Dubuque, IA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93833"/>
            <a:ext cx="346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Best 3 Qualities: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Large ‘Irish’ sign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Background Irish music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Green color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962400"/>
            <a:ext cx="400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Worst 3 Qualities;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Location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Lack of Irish theme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Lack of window display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25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990600"/>
            <a:ext cx="5637010" cy="882119"/>
          </a:xfrm>
        </p:spPr>
        <p:txBody>
          <a:bodyPr/>
          <a:lstStyle/>
          <a:p>
            <a:r>
              <a:rPr lang="en-US" dirty="0" smtClean="0"/>
              <a:t>Shamrock Imports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9858"/>
            <a:ext cx="7175351" cy="1793167"/>
          </a:xfrm>
        </p:spPr>
        <p:txBody>
          <a:bodyPr/>
          <a:lstStyle/>
          <a:p>
            <a:r>
              <a:rPr lang="en-US" dirty="0" smtClean="0"/>
              <a:t>393 Bluff Street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50401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Qualities:</a:t>
            </a:r>
          </a:p>
          <a:p>
            <a:r>
              <a:rPr lang="en-US" dirty="0" smtClean="0"/>
              <a:t>1) location</a:t>
            </a:r>
          </a:p>
          <a:p>
            <a:r>
              <a:rPr lang="en-US" dirty="0" smtClean="0"/>
              <a:t>2) variety</a:t>
            </a:r>
          </a:p>
          <a:p>
            <a:r>
              <a:rPr lang="en-US" dirty="0" smtClean="0"/>
              <a:t>3) Friendly staff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Improvements:</a:t>
            </a:r>
          </a:p>
          <a:p>
            <a:r>
              <a:rPr lang="en-US" dirty="0" smtClean="0"/>
              <a:t>1) Expand non-tourist items</a:t>
            </a:r>
          </a:p>
          <a:p>
            <a:r>
              <a:rPr lang="en-US" dirty="0" smtClean="0"/>
              <a:t>2) Move the location of the non-tourist items</a:t>
            </a:r>
          </a:p>
          <a:p>
            <a:r>
              <a:rPr lang="en-US" dirty="0" smtClean="0"/>
              <a:t>3) Decorate the exterior to fit the Irish theme</a:t>
            </a:r>
            <a:endParaRPr lang="en-US" dirty="0"/>
          </a:p>
        </p:txBody>
      </p:sp>
      <p:pic>
        <p:nvPicPr>
          <p:cNvPr id="5" name="Picture 4" descr="http://sphotos-b.xx.fbcdn.net/hphotos-prn1/156592_10152122735935257_1338940241_n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26306" cy="234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03" y="4114800"/>
            <a:ext cx="3035300" cy="2268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Users\ef442052\AppData\Local\Microsoft\Windows\Temporary Internet Files\Content.IE5\ZWY08ZI9\MC900389632[1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2" y="75861"/>
            <a:ext cx="574492" cy="5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Monks </a:t>
            </a:r>
            <a:r>
              <a:rPr lang="en-US" dirty="0" err="1" smtClean="0"/>
              <a:t>Kaffee</a:t>
            </a:r>
            <a:r>
              <a:rPr lang="en-US" dirty="0" smtClean="0"/>
              <a:t> Pub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524000"/>
            <a:ext cx="4667003" cy="1905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Coffee shop by day</a:t>
            </a:r>
          </a:p>
          <a:p>
            <a:r>
              <a:rPr lang="en-US" dirty="0" smtClean="0"/>
              <a:t>Bar/Night club by night</a:t>
            </a:r>
          </a:p>
          <a:p>
            <a:r>
              <a:rPr lang="en-US" dirty="0" smtClean="0"/>
              <a:t>Local music talents play small concerts in basement </a:t>
            </a:r>
          </a:p>
          <a:p>
            <a:r>
              <a:rPr lang="en-US" dirty="0" smtClean="0"/>
              <a:t>Unique artwork/culture</a:t>
            </a:r>
          </a:p>
          <a:p>
            <a:r>
              <a:rPr lang="en-US" dirty="0" smtClean="0"/>
              <a:t>Named after owner’s dog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267200" cy="3187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30" y="1981200"/>
            <a:ext cx="4021836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5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1062"/>
          </a:xfrm>
        </p:spPr>
        <p:txBody>
          <a:bodyPr/>
          <a:lstStyle/>
          <a:p>
            <a:r>
              <a:rPr lang="en-US" dirty="0" smtClean="0"/>
              <a:t>More Monks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752601"/>
            <a:ext cx="4419600" cy="47709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Irish coffees are their specialty!</a:t>
            </a:r>
          </a:p>
          <a:p>
            <a:r>
              <a:rPr lang="en-US" dirty="0" smtClean="0"/>
              <a:t>Small food selection (chips, bagels, burritos)</a:t>
            </a:r>
          </a:p>
          <a:p>
            <a:r>
              <a:rPr lang="en-US" dirty="0" smtClean="0"/>
              <a:t>1 beer on tap that changes monthly</a:t>
            </a:r>
          </a:p>
          <a:p>
            <a:r>
              <a:rPr lang="en-US" dirty="0" smtClean="0"/>
              <a:t>75 bottle selections</a:t>
            </a:r>
          </a:p>
          <a:p>
            <a:r>
              <a:rPr lang="en-US" dirty="0" smtClean="0"/>
              <a:t>Domestic cans and microbrews </a:t>
            </a:r>
          </a:p>
          <a:p>
            <a:r>
              <a:rPr lang="en-US" dirty="0" smtClean="0"/>
              <a:t>Great friendly service!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05545" cy="461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2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64" y="220230"/>
            <a:ext cx="8382000" cy="1470025"/>
          </a:xfrm>
        </p:spPr>
        <p:txBody>
          <a:bodyPr/>
          <a:lstStyle/>
          <a:p>
            <a:r>
              <a:rPr lang="en-US" dirty="0" smtClean="0"/>
              <a:t>Bluff Street Time 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806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Best Qualities: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Selection of Watches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Atmosphere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Friendly Owner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0386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Worst Qualities:</a:t>
            </a:r>
            <a:br>
              <a:rPr lang="en-US" sz="2400" dirty="0" smtClean="0"/>
            </a:br>
            <a:r>
              <a:rPr lang="en-US" sz="2400" dirty="0" smtClean="0"/>
              <a:t>-Size of Shop</a:t>
            </a:r>
            <a:br>
              <a:rPr lang="en-US" sz="2400" dirty="0" smtClean="0"/>
            </a:br>
            <a:r>
              <a:rPr lang="en-US" sz="2400" dirty="0" smtClean="0"/>
              <a:t>- Marketing (Never Heard of this place)</a:t>
            </a:r>
            <a:br>
              <a:rPr lang="en-US" sz="2400" dirty="0" smtClean="0"/>
            </a:br>
            <a:r>
              <a:rPr lang="en-US" sz="2400" dirty="0" smtClean="0"/>
              <a:t>- Outside of Store ( No Idea what </a:t>
            </a:r>
            <a:r>
              <a:rPr lang="en-US" sz="2400" dirty="0" smtClean="0"/>
              <a:t>shop was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7" y="1676400"/>
            <a:ext cx="397877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011082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155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Retail Survey— Bluff Street Group </vt:lpstr>
      <vt:lpstr>Shamrock Jewelers 432 West 4th Street, Dubuque, IA</vt:lpstr>
      <vt:lpstr>393 Bluff Street</vt:lpstr>
      <vt:lpstr>Monks Kaffee Pub  </vt:lpstr>
      <vt:lpstr>More Monks</vt:lpstr>
      <vt:lpstr>Bluff Street Time Shop</vt:lpstr>
    </vt:vector>
  </TitlesOfParts>
  <Company>Loras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393 Bluff Street</dc:title>
  <dc:creator>TestingWin7</dc:creator>
  <cp:lastModifiedBy>Loras</cp:lastModifiedBy>
  <cp:revision>3</cp:revision>
  <dcterms:created xsi:type="dcterms:W3CDTF">2012-09-24T00:17:08Z</dcterms:created>
  <dcterms:modified xsi:type="dcterms:W3CDTF">2012-09-24T03:31:03Z</dcterms:modified>
</cp:coreProperties>
</file>