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6627" y="-357140"/>
            <a:ext cx="8825658" cy="2677648"/>
          </a:xfrm>
        </p:spPr>
        <p:txBody>
          <a:bodyPr/>
          <a:lstStyle/>
          <a:p>
            <a:pPr algn="ctr"/>
            <a:r>
              <a:rPr lang="en-US" dirty="0" smtClean="0"/>
              <a:t>Surviving Disneyland for 16 hours straight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3442" y="2320508"/>
            <a:ext cx="2752027" cy="570475"/>
          </a:xfrm>
        </p:spPr>
        <p:txBody>
          <a:bodyPr/>
          <a:lstStyle/>
          <a:p>
            <a:r>
              <a:rPr lang="en-US" dirty="0" smtClean="0"/>
              <a:t>Andrew Martinez</a:t>
            </a:r>
            <a:endParaRPr lang="en-US" dirty="0"/>
          </a:p>
        </p:txBody>
      </p:sp>
      <p:pic>
        <p:nvPicPr>
          <p:cNvPr id="1026" name="Picture 2" descr="Image result for surviving disney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4" y="2890983"/>
            <a:ext cx="5395187" cy="303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402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Preparations for the BIG DAY!</a:t>
            </a:r>
            <a:endParaRPr lang="en-US" dirty="0"/>
          </a:p>
        </p:txBody>
      </p:sp>
      <p:pic>
        <p:nvPicPr>
          <p:cNvPr id="2050" name="Picture 2" descr="Image result for disneyland survival k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4" y="3205018"/>
            <a:ext cx="4073238" cy="305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disney fanny p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5" y="2521528"/>
            <a:ext cx="2399992" cy="9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399" y="2264883"/>
            <a:ext cx="2324484" cy="2324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107"/>
          <a:stretch/>
        </p:blipFill>
        <p:spPr>
          <a:xfrm>
            <a:off x="9411854" y="4268021"/>
            <a:ext cx="2179782" cy="2226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660" y="4732482"/>
            <a:ext cx="1779876" cy="1779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5118" y="3646424"/>
            <a:ext cx="1157154" cy="173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5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Check and Dates on when to go.</a:t>
            </a:r>
            <a:endParaRPr lang="en-US" dirty="0"/>
          </a:p>
        </p:txBody>
      </p:sp>
      <p:pic>
        <p:nvPicPr>
          <p:cNvPr id="3076" name="Picture 4" descr="Image result for average weather in anahe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10" y="2521529"/>
            <a:ext cx="4970176" cy="372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disneyland blackout dates 2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209" y="2453988"/>
            <a:ext cx="3474316" cy="350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2863273"/>
            <a:ext cx="22998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Annual </a:t>
            </a:r>
            <a:r>
              <a:rPr lang="en-US" dirty="0" err="1" smtClean="0"/>
              <a:t>Passholder</a:t>
            </a:r>
            <a:r>
              <a:rPr lang="en-US" dirty="0" smtClean="0"/>
              <a:t>?</a:t>
            </a:r>
          </a:p>
          <a:p>
            <a:r>
              <a:rPr lang="en-US" dirty="0" smtClean="0"/>
              <a:t>Check for any and ALL blackout dates.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81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morning of..</a:t>
            </a:r>
            <a:endParaRPr lang="en-US" dirty="0"/>
          </a:p>
        </p:txBody>
      </p:sp>
      <p:sp>
        <p:nvSpPr>
          <p:cNvPr id="4" name="AutoShape 2" descr="Image result for small breakfa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small breakfast"/>
          <p:cNvSpPr>
            <a:spLocks noChangeAspect="1" noChangeArrowheads="1"/>
          </p:cNvSpPr>
          <p:nvPr/>
        </p:nvSpPr>
        <p:spPr bwMode="auto">
          <a:xfrm>
            <a:off x="2127537" y="4228955"/>
            <a:ext cx="2379807" cy="237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2425844"/>
            <a:ext cx="4130098" cy="2323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22549"/>
          <a:stretch/>
        </p:blipFill>
        <p:spPr>
          <a:xfrm>
            <a:off x="8360641" y="2261178"/>
            <a:ext cx="3374113" cy="2487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329" y="4555958"/>
            <a:ext cx="3091584" cy="205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31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Upon Arrival</a:t>
            </a:r>
            <a:endParaRPr lang="en-US" dirty="0"/>
          </a:p>
        </p:txBody>
      </p:sp>
      <p:pic>
        <p:nvPicPr>
          <p:cNvPr id="6146" name="Picture 2" descr="Image result for disneyland a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64" y="2064773"/>
            <a:ext cx="4010027" cy="229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297" y="2406519"/>
            <a:ext cx="2550140" cy="2613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455" y="2596009"/>
            <a:ext cx="2642603" cy="1486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22" y="4555404"/>
            <a:ext cx="3507509" cy="1972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870" y="4557323"/>
            <a:ext cx="3209803" cy="19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78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While you’re at Disney</a:t>
            </a:r>
            <a:endParaRPr lang="en-US" dirty="0"/>
          </a:p>
        </p:txBody>
      </p:sp>
      <p:pic>
        <p:nvPicPr>
          <p:cNvPr id="5124" name="Picture 4" descr="Image result for disneyland benc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3" y="2476806"/>
            <a:ext cx="3252643" cy="21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disneyland trea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447" y="2339089"/>
            <a:ext cx="2958571" cy="221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417" y="2339089"/>
            <a:ext cx="2943898" cy="2207924"/>
          </a:xfrm>
          <a:prstGeom prst="rect">
            <a:avLst/>
          </a:prstGeom>
        </p:spPr>
      </p:pic>
      <p:pic>
        <p:nvPicPr>
          <p:cNvPr id="5128" name="Picture 8" descr="Image result for disneyland drinking wa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546" y="4802910"/>
            <a:ext cx="2912654" cy="194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797" y="4684992"/>
            <a:ext cx="3087935" cy="205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85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735" y="927486"/>
            <a:ext cx="8761413" cy="706964"/>
          </a:xfrm>
        </p:spPr>
        <p:txBody>
          <a:bodyPr/>
          <a:lstStyle/>
          <a:p>
            <a:r>
              <a:rPr lang="en-US" dirty="0" smtClean="0"/>
              <a:t>Night time at Disneyland/Leaving the Park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73" y="2549717"/>
            <a:ext cx="2350445" cy="1566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847" y="2360505"/>
            <a:ext cx="2594512" cy="1945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562" y="4320159"/>
            <a:ext cx="2553711" cy="2409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120" y="2512683"/>
            <a:ext cx="2850442" cy="1603997"/>
          </a:xfrm>
          <a:prstGeom prst="rect">
            <a:avLst/>
          </a:prstGeom>
        </p:spPr>
      </p:pic>
      <p:pic>
        <p:nvPicPr>
          <p:cNvPr id="7170" name="Picture 2" descr="Image result for late night disneyla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21" y="4220380"/>
            <a:ext cx="3187706" cy="239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3811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 Boardroom]]</Template>
  <TotalTime>69</TotalTime>
  <Words>50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 Boardroom</vt:lpstr>
      <vt:lpstr>Surviving Disneyland for 16 hours straight</vt:lpstr>
      <vt:lpstr>Preparations for the BIG DAY!</vt:lpstr>
      <vt:lpstr>Weather Check and Dates on when to go.</vt:lpstr>
      <vt:lpstr>The morning of..</vt:lpstr>
      <vt:lpstr>Upon Arrival</vt:lpstr>
      <vt:lpstr>While you’re at Disney</vt:lpstr>
      <vt:lpstr>Night time at Disneyland/Leaving the Park</vt:lpstr>
    </vt:vector>
  </TitlesOfParts>
  <Company>Loras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Surviving Disneyland for 16 hours straight</dc:title>
  <dc:creator>Andrew Martinez</dc:creator>
  <cp:lastModifiedBy>Andrew Martinez</cp:lastModifiedBy>
  <cp:revision>6</cp:revision>
  <dcterms:created xsi:type="dcterms:W3CDTF">2019-10-16T01:54:03Z</dcterms:created>
  <dcterms:modified xsi:type="dcterms:W3CDTF">2019-10-16T03:03:20Z</dcterms:modified>
</cp:coreProperties>
</file>